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png" ContentType="image/png"/>
  <Override PartName="/ppt/presentation.xml" ContentType="application/vnd.openxmlformats-officedocument.presentationml.presentation.main+xml"/>
  <Override PartName="/ppt/slides/slide2.xml" ContentType="application/vnd.openxmlformats-officedocument.presentationml.slide+xml"/>
  <Override PartName="/ppt/slidemasters/slidemaster1.xml" ContentType="application/vnd.openxmlformats-officedocument.presentationml.slideMaster+xml"/>
  <Override PartName="/ppt/slides/slide5.xml" ContentType="application/vnd.openxmlformats-officedocument.presentationml.slide+xml"/>
  <Override PartName="/ppt/slides/slide1.xml" ContentType="application/vnd.openxmlformats-officedocument.presentationml.slide+xml"/>
  <Override PartName="/docprops/core.xml" ContentType="application/vnd.openxmlformats-package.core-properties+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notesslides/notesslide2.xml" ContentType="application/vnd.openxmlformats-officedocument.presentationml.notesSlide+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app.xml" ContentType="application/vnd.openxmlformats-officedocument.extended-properties+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
  </p:notesMasterIdLst>
  <p:sldIdLst>
    <p:sldId id="257" r:id="rId3"/>
    <p:sldId id="282" r:id="rId4"/>
    <p:sldId id="281" r:id="rId5"/>
    <p:sldId id="266" r:id="rId6"/>
    <p:sldId id="263" r:id="rId7"/>
    <p:sldId id="274" r:id="rId8"/>
    <p:sldId id="272" r:id="rId9"/>
    <p:sldId id="277" r:id="rId10"/>
    <p:sldId id="276" r:id="rId1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9" autoAdjust="0"/>
    <p:restoredTop sz="94607" autoAdjust="0"/>
  </p:normalViewPr>
  <p:slideViewPr>
    <p:cSldViewPr snapToGrid="0">
      <p:cViewPr varScale="1">
        <p:scale>
          <a:sx n="170" d="100"/>
          <a:sy n="170" d="100"/>
        </p:scale>
        <p:origin x="224" y="184"/>
      </p:cViewPr>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tableStyles" Target="tableStyle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noEditPoints="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noEditPoints="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42EC51-F955-4457-8F39-ED48CB356DB0}" type="datetimeFigureOut">
              <a:rPr lang="en-US" smtClean="0"/>
              <a:t>4/27/2023</a:t>
            </a:fld>
            <a:endParaRPr lang="en-US"/>
          </a:p>
        </p:txBody>
      </p:sp>
      <p:sp>
        <p:nvSpPr>
          <p:cNvPr id="4" name="Контейнер за изображение на слайда 3"/>
          <p:cNvSpPr>
            <a:spLocks noGrp="1" noRot="1" noChangeAspect="1" noEditPoints="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noEditPoints="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Контейнер за долния колонтитул 5"/>
          <p:cNvSpPr>
            <a:spLocks noGrp="1" noEditPoints="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Контейнер за номер на слайда 6"/>
          <p:cNvSpPr>
            <a:spLocks noGrp="1" noEditPoints="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D94669-AF0E-4676-974A-6140F1735F9C}" type="slidenum">
              <a:rPr lang="en-US" smtClean="0"/>
              <a:t>‹#›</a:t>
            </a:fld>
            <a:endParaRPr lang="en-US"/>
          </a:p>
        </p:txBody>
      </p:sp>
    </p:spTree>
  </p:cSld>
  <p:clrMap bg1="lt1" tx1="dk1" bg2="lt2" tx2="dk2" accent1="accent1" accent2="accent2" accent3="accent3" accent4="accent4" accent5="accent5" accent6="accent6" hlink="hlink" folHlink="folHlink"/>
  <p:hf dt="0"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4F91F88B-8354-432D-95DB-495E0BCCFBEA}" type="slidenum">
              <a:rPr lang="en-US" smtClean="0"/>
              <a:t>‹#›</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6FCD2FA-DA24-4FCA-846B-BC46162ACE2D}" type="slidenum">
              <a:rPr lang="en-US" smtClean="0"/>
              <a:t>‹#›</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0FC8FFFC-EEA5-4825-B80C-5F555E1AF8AF}" type="slidenum">
              <a:rPr lang="en-US" smtClean="0"/>
              <a:t>‹#›</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8442F7E-824E-405E-B88B-2775F13DEDFB}" type="slidenum">
              <a:rPr lang="en-US" smtClean="0"/>
              <a:t>‹#›</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E0518AB8-A01A-425E-997E-7D995BF6B561}" type="slidenum">
              <a:rPr lang="en-US" smtClean="0"/>
              <a:t>‹#›</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24D806B7-02BD-4364-9A6F-27A89EC0066E}" type="slidenum">
              <a:rPr lang="en-US" smtClean="0"/>
              <a:t>‹#›</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9CF0678A-B49A-4573-8D77-3A3B109B4CD7}" type="slidenum">
              <a:rPr lang="en-US" smtClean="0"/>
              <a:t>‹#›</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2D7DC4F6-0833-46AA-BB8B-1F35EC7EA4F2}" type="slidenum">
              <a:rPr lang="en-US" smtClean="0"/>
              <a:t>‹#›</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685800" y="1143000"/>
            <a:ext cx="5486400" cy="3086100"/>
          </a:xfrm>
          <a:prstGeom prst="rect">
            <a:avLst/>
          </a:prstGeom>
        </p:spPr>
        <p:txBody>
          <a:bodyPr/>
          <a:lstStyle/>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46551FE6-7FD5-4874-9A33-F2A66D781E07}" type="slidenum">
              <a:rPr lang="en-US" smtClean="0"/>
              <a:t>‹#›</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3">
            <a:lumMod val="50000"/>
          </a:schemeClr>
        </a:solidFill>
      </p:bgPr>
    </p:bg>
    <p:spTree>
      <p:nvGrpSpPr>
        <p:cNvPr id="1" name=""/>
        <p:cNvGrpSpPr/>
        <p:nvPr/>
      </p:nvGrpSpPr>
      <p:grpSpPr>
        <a:xfrm>
          <a:off x="0" y="0"/>
          <a:ext cx="0" cy="0"/>
          <a:chOff x="0" y="0"/>
          <a:chExt cx="0" cy="0"/>
        </a:xfrm>
      </p:grpSpPr>
      <p:sp>
        <p:nvSpPr>
          <p:cNvPr id="8" name="Подзаглавие 2"/>
          <p:cNvSpPr>
            <a:spLocks noGrp="1" noEditPoints="1"/>
          </p:cNvSpPr>
          <p:nvPr>
            <p:ph type="subTitle" idx="1" hasCustomPrompt="1"/>
          </p:nvPr>
        </p:nvSpPr>
        <p:spPr>
          <a:xfrm>
            <a:off x="3580887" y="3960398"/>
            <a:ext cx="7167157" cy="564717"/>
          </a:xfrm>
        </p:spPr>
        <p:txBody>
          <a:bodyPr anchor="ct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sp>
        <p:nvSpPr>
          <p:cNvPr id="10" name="Правоъгълник 9"/>
          <p:cNvSpPr/>
          <p:nvPr userDrawn="1"/>
        </p:nvSpPr>
        <p:spPr>
          <a:xfrm>
            <a:off x="3144875" y="1916132"/>
            <a:ext cx="54000" cy="2909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tx1"/>
              </a:solidFill>
            </a:endParaRPr>
          </a:p>
        </p:txBody>
      </p:sp>
      <p:grpSp>
        <p:nvGrpSpPr>
          <p:cNvPr id="11" name="Групиране 10"/>
          <p:cNvGrpSpPr/>
          <p:nvPr/>
        </p:nvGrpSpPr>
        <p:grpSpPr>
          <a:xfrm>
            <a:off x="9038786" y="213263"/>
            <a:ext cx="2967240" cy="2499151"/>
            <a:chOff x="9038786" y="213263"/>
            <a:chExt cx="2967240" cy="2499151"/>
          </a:xfrm>
        </p:grpSpPr>
        <p:sp>
          <p:nvSpPr>
            <p:cNvPr id="12" name="Google Shape;13;p2"/>
            <p:cNvSpPr/>
            <p:nvPr/>
          </p:nvSpPr>
          <p:spPr>
            <a:xfrm rot="7106459">
              <a:off x="9997800" y="215137"/>
              <a:ext cx="377612" cy="373864"/>
            </a:xfrm>
            <a:custGeom>
              <a:avLst/>
              <a:rect l="l" t="t" r="r" b="b"/>
              <a:pathLst>
                <a:path w="7855" h="7776">
                  <a:moveTo>
                    <a:pt x="443" y="1"/>
                  </a:moveTo>
                  <a:cubicBezTo>
                    <a:pt x="409" y="1"/>
                    <a:pt x="374" y="5"/>
                    <a:pt x="339" y="14"/>
                  </a:cubicBezTo>
                  <a:cubicBezTo>
                    <a:pt x="126" y="74"/>
                    <a:pt x="1" y="293"/>
                    <a:pt x="60" y="506"/>
                  </a:cubicBezTo>
                  <a:lnTo>
                    <a:pt x="728" y="2901"/>
                  </a:lnTo>
                  <a:cubicBezTo>
                    <a:pt x="775" y="3071"/>
                    <a:pt x="931" y="3191"/>
                    <a:pt x="1109" y="3191"/>
                  </a:cubicBezTo>
                  <a:cubicBezTo>
                    <a:pt x="1115" y="3191"/>
                    <a:pt x="1122" y="3191"/>
                    <a:pt x="1129" y="3190"/>
                  </a:cubicBezTo>
                  <a:lnTo>
                    <a:pt x="3296" y="3103"/>
                  </a:lnTo>
                  <a:lnTo>
                    <a:pt x="3876" y="5191"/>
                  </a:lnTo>
                  <a:cubicBezTo>
                    <a:pt x="3924" y="5365"/>
                    <a:pt x="4084" y="5483"/>
                    <a:pt x="4264" y="5483"/>
                  </a:cubicBezTo>
                  <a:cubicBezTo>
                    <a:pt x="4268" y="5483"/>
                    <a:pt x="4273" y="5483"/>
                    <a:pt x="4278" y="5483"/>
                  </a:cubicBezTo>
                  <a:lnTo>
                    <a:pt x="6444" y="5393"/>
                  </a:lnTo>
                  <a:lnTo>
                    <a:pt x="7025" y="7483"/>
                  </a:lnTo>
                  <a:cubicBezTo>
                    <a:pt x="7051" y="7573"/>
                    <a:pt x="7105" y="7646"/>
                    <a:pt x="7174" y="7699"/>
                  </a:cubicBezTo>
                  <a:cubicBezTo>
                    <a:pt x="7241" y="7748"/>
                    <a:pt x="7322" y="7775"/>
                    <a:pt x="7406" y="7775"/>
                  </a:cubicBezTo>
                  <a:cubicBezTo>
                    <a:pt x="7443" y="7775"/>
                    <a:pt x="7480" y="7770"/>
                    <a:pt x="7516" y="7759"/>
                  </a:cubicBezTo>
                  <a:cubicBezTo>
                    <a:pt x="7728" y="7702"/>
                    <a:pt x="7855" y="7480"/>
                    <a:pt x="7795" y="7268"/>
                  </a:cubicBezTo>
                  <a:lnTo>
                    <a:pt x="7128" y="4875"/>
                  </a:lnTo>
                  <a:cubicBezTo>
                    <a:pt x="7080" y="4701"/>
                    <a:pt x="6921" y="4583"/>
                    <a:pt x="6742" y="4583"/>
                  </a:cubicBezTo>
                  <a:cubicBezTo>
                    <a:pt x="6737" y="4583"/>
                    <a:pt x="6732" y="4584"/>
                    <a:pt x="6726" y="4584"/>
                  </a:cubicBezTo>
                  <a:lnTo>
                    <a:pt x="4560" y="4673"/>
                  </a:lnTo>
                  <a:lnTo>
                    <a:pt x="3979" y="2583"/>
                  </a:lnTo>
                  <a:cubicBezTo>
                    <a:pt x="3931" y="2414"/>
                    <a:pt x="3776" y="2294"/>
                    <a:pt x="3600" y="2294"/>
                  </a:cubicBezTo>
                  <a:cubicBezTo>
                    <a:pt x="3592" y="2294"/>
                    <a:pt x="3585" y="2294"/>
                    <a:pt x="3578" y="2294"/>
                  </a:cubicBezTo>
                  <a:lnTo>
                    <a:pt x="1411" y="2380"/>
                  </a:lnTo>
                  <a:lnTo>
                    <a:pt x="830" y="293"/>
                  </a:lnTo>
                  <a:cubicBezTo>
                    <a:pt x="780" y="116"/>
                    <a:pt x="619" y="1"/>
                    <a:pt x="443"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3" name="Google Shape;17;p2"/>
            <p:cNvSpPr/>
            <p:nvPr/>
          </p:nvSpPr>
          <p:spPr>
            <a:xfrm rot="5400000">
              <a:off x="11342562" y="2048951"/>
              <a:ext cx="663503" cy="663424"/>
            </a:xfrm>
            <a:custGeom>
              <a:avLst/>
              <a:rect l="l" t="t" r="r" b="b"/>
              <a:pathLst>
                <a:path w="8293" h="8292">
                  <a:moveTo>
                    <a:pt x="4583" y="0"/>
                  </a:moveTo>
                  <a:lnTo>
                    <a:pt x="3491" y="2253"/>
                  </a:lnTo>
                  <a:lnTo>
                    <a:pt x="1238" y="1161"/>
                  </a:lnTo>
                  <a:lnTo>
                    <a:pt x="1" y="3710"/>
                  </a:lnTo>
                  <a:lnTo>
                    <a:pt x="2253" y="4804"/>
                  </a:lnTo>
                  <a:lnTo>
                    <a:pt x="1162" y="7057"/>
                  </a:lnTo>
                  <a:lnTo>
                    <a:pt x="3710" y="8292"/>
                  </a:lnTo>
                  <a:lnTo>
                    <a:pt x="4802" y="6039"/>
                  </a:lnTo>
                  <a:lnTo>
                    <a:pt x="7054" y="7134"/>
                  </a:lnTo>
                  <a:lnTo>
                    <a:pt x="8293" y="4582"/>
                  </a:lnTo>
                  <a:lnTo>
                    <a:pt x="6039" y="3491"/>
                  </a:lnTo>
                  <a:lnTo>
                    <a:pt x="7131" y="1238"/>
                  </a:lnTo>
                  <a:lnTo>
                    <a:pt x="4583"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4" name="Google Shape;18;p2"/>
            <p:cNvSpPr/>
            <p:nvPr/>
          </p:nvSpPr>
          <p:spPr>
            <a:xfrm rot="5400000">
              <a:off x="9038706" y="284712"/>
              <a:ext cx="451724" cy="451564"/>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5" name="Google Shape;21;p2"/>
            <p:cNvSpPr/>
            <p:nvPr/>
          </p:nvSpPr>
          <p:spPr>
            <a:xfrm rot="5400000">
              <a:off x="10200051" y="957208"/>
              <a:ext cx="230847" cy="230879"/>
            </a:xfrm>
            <a:custGeom>
              <a:avLst/>
              <a:rect l="l" t="t" r="r" b="b"/>
              <a:pathLst>
                <a:path w="7138" h="7139">
                  <a:moveTo>
                    <a:pt x="3010" y="1"/>
                  </a:moveTo>
                  <a:lnTo>
                    <a:pt x="1" y="4132"/>
                  </a:lnTo>
                  <a:lnTo>
                    <a:pt x="4128" y="7138"/>
                  </a:lnTo>
                  <a:lnTo>
                    <a:pt x="7137" y="3010"/>
                  </a:lnTo>
                  <a:lnTo>
                    <a:pt x="3010" y="1"/>
                  </a:lnTo>
                  <a:close/>
                </a:path>
              </a:pathLst>
            </a:custGeom>
            <a:solidFill>
              <a:schemeClr val="accent6"/>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nvGrpSpPr>
            <p:cNvPr id="16" name="Google Shape;24;p2"/>
            <p:cNvGrpSpPr/>
            <p:nvPr/>
          </p:nvGrpSpPr>
          <p:grpSpPr>
            <a:xfrm>
              <a:off x="10748044" y="244811"/>
              <a:ext cx="1190893" cy="1406209"/>
              <a:chOff x="7360481" y="-279362"/>
              <a:chExt cx="917644" cy="1083548"/>
            </a:xfrm>
            <a:solidFill>
              <a:schemeClr val="tx2">
                <a:lumMod val="60000"/>
                <a:lumOff val="40000"/>
              </a:schemeClr>
            </a:solidFill>
          </p:grpSpPr>
          <p:sp>
            <p:nvSpPr>
              <p:cNvPr id="17" name="Google Shape;25;p2"/>
              <p:cNvSpPr/>
              <p:nvPr/>
            </p:nvSpPr>
            <p:spPr>
              <a:xfrm rot="5400000">
                <a:off x="8194132" y="-279362"/>
                <a:ext cx="82946" cy="82946"/>
              </a:xfrm>
              <a:custGeom>
                <a:avLst/>
                <a:rect l="l" t="t" r="r" b="b"/>
                <a:pathLst>
                  <a:path w="1030" h="1030">
                    <a:moveTo>
                      <a:pt x="515" y="1"/>
                    </a:moveTo>
                    <a:cubicBezTo>
                      <a:pt x="230" y="1"/>
                      <a:pt x="0" y="233"/>
                      <a:pt x="0" y="515"/>
                    </a:cubicBezTo>
                    <a:cubicBezTo>
                      <a:pt x="0" y="800"/>
                      <a:pt x="233" y="1030"/>
                      <a:pt x="515" y="1030"/>
                    </a:cubicBezTo>
                    <a:cubicBezTo>
                      <a:pt x="800" y="1030"/>
                      <a:pt x="1029" y="797"/>
                      <a:pt x="1029" y="515"/>
                    </a:cubicBezTo>
                    <a:cubicBezTo>
                      <a:pt x="1029" y="233"/>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26;p2"/>
              <p:cNvSpPr/>
              <p:nvPr/>
            </p:nvSpPr>
            <p:spPr>
              <a:xfrm rot="5400000">
                <a:off x="8194575" y="-28555"/>
                <a:ext cx="82624" cy="82865"/>
              </a:xfrm>
              <a:custGeom>
                <a:avLst/>
                <a:rect l="l" t="t" r="r" b="b"/>
                <a:pathLst>
                  <a:path w="1026" h="1029">
                    <a:moveTo>
                      <a:pt x="512" y="1"/>
                    </a:moveTo>
                    <a:cubicBezTo>
                      <a:pt x="229" y="1"/>
                      <a:pt x="1" y="232"/>
                      <a:pt x="1" y="515"/>
                    </a:cubicBezTo>
                    <a:cubicBezTo>
                      <a:pt x="1" y="800"/>
                      <a:pt x="229"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9" name="Google Shape;27;p2"/>
              <p:cNvSpPr/>
              <p:nvPr/>
            </p:nvSpPr>
            <p:spPr>
              <a:xfrm rot="5400000">
                <a:off x="8194696" y="220497"/>
                <a:ext cx="82865" cy="82865"/>
              </a:xfrm>
              <a:custGeom>
                <a:avLst/>
                <a:rect l="l" t="t" r="r" b="b"/>
                <a:pathLst>
                  <a:path w="1029" h="1029">
                    <a:moveTo>
                      <a:pt x="514" y="1"/>
                    </a:moveTo>
                    <a:cubicBezTo>
                      <a:pt x="229" y="1"/>
                      <a:pt x="0" y="232"/>
                      <a:pt x="0" y="514"/>
                    </a:cubicBezTo>
                    <a:cubicBezTo>
                      <a:pt x="0" y="797"/>
                      <a:pt x="232" y="1029"/>
                      <a:pt x="514" y="1029"/>
                    </a:cubicBezTo>
                    <a:cubicBezTo>
                      <a:pt x="800" y="1025"/>
                      <a:pt x="1028" y="797"/>
                      <a:pt x="1028" y="514"/>
                    </a:cubicBezTo>
                    <a:cubicBezTo>
                      <a:pt x="1028" y="229"/>
                      <a:pt x="796"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28;p2"/>
              <p:cNvSpPr/>
              <p:nvPr/>
            </p:nvSpPr>
            <p:spPr>
              <a:xfrm rot="5400000">
                <a:off x="8195058" y="469629"/>
                <a:ext cx="82946" cy="82704"/>
              </a:xfrm>
              <a:custGeom>
                <a:avLst/>
                <a:rect l="l" t="t" r="r" b="b"/>
                <a:pathLst>
                  <a:path w="1030" h="1027">
                    <a:moveTo>
                      <a:pt x="512" y="1"/>
                    </a:moveTo>
                    <a:cubicBezTo>
                      <a:pt x="230" y="1"/>
                      <a:pt x="1" y="230"/>
                      <a:pt x="1" y="515"/>
                    </a:cubicBezTo>
                    <a:cubicBezTo>
                      <a:pt x="1" y="795"/>
                      <a:pt x="227" y="1026"/>
                      <a:pt x="509" y="1026"/>
                    </a:cubicBezTo>
                    <a:cubicBezTo>
                      <a:pt x="511" y="1026"/>
                      <a:pt x="513" y="1026"/>
                      <a:pt x="515" y="1026"/>
                    </a:cubicBezTo>
                    <a:cubicBezTo>
                      <a:pt x="797" y="1026"/>
                      <a:pt x="1030" y="797"/>
                      <a:pt x="1026" y="512"/>
                    </a:cubicBezTo>
                    <a:cubicBezTo>
                      <a:pt x="1026" y="230"/>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29;p2"/>
              <p:cNvSpPr/>
              <p:nvPr/>
            </p:nvSpPr>
            <p:spPr>
              <a:xfrm rot="5400000">
                <a:off x="8195340" y="720357"/>
                <a:ext cx="82865" cy="82704"/>
              </a:xfrm>
              <a:custGeom>
                <a:avLst/>
                <a:rect l="l" t="t" r="r" b="b"/>
                <a:pathLst>
                  <a:path w="1029" h="1027">
                    <a:moveTo>
                      <a:pt x="514" y="0"/>
                    </a:moveTo>
                    <a:cubicBezTo>
                      <a:pt x="229" y="0"/>
                      <a:pt x="0" y="230"/>
                      <a:pt x="0" y="515"/>
                    </a:cubicBezTo>
                    <a:cubicBezTo>
                      <a:pt x="0" y="797"/>
                      <a:pt x="233" y="1026"/>
                      <a:pt x="514" y="1026"/>
                    </a:cubicBezTo>
                    <a:cubicBezTo>
                      <a:pt x="800" y="1026"/>
                      <a:pt x="1029" y="797"/>
                      <a:pt x="1029" y="512"/>
                    </a:cubicBezTo>
                    <a:cubicBezTo>
                      <a:pt x="1029" y="230"/>
                      <a:pt x="796" y="0"/>
                      <a:pt x="514"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22" name="Google Shape;30;p2"/>
              <p:cNvSpPr/>
              <p:nvPr/>
            </p:nvSpPr>
            <p:spPr>
              <a:xfrm rot="5400000">
                <a:off x="7985719" y="-279121"/>
                <a:ext cx="82946" cy="82946"/>
              </a:xfrm>
              <a:custGeom>
                <a:avLst/>
                <a:rect l="l" t="t" r="r" b="b"/>
                <a:pathLst>
                  <a:path w="1030" h="1030">
                    <a:moveTo>
                      <a:pt x="515" y="1"/>
                    </a:moveTo>
                    <a:cubicBezTo>
                      <a:pt x="230" y="4"/>
                      <a:pt x="1" y="234"/>
                      <a:pt x="1" y="515"/>
                    </a:cubicBezTo>
                    <a:cubicBezTo>
                      <a:pt x="1" y="801"/>
                      <a:pt x="233" y="1030"/>
                      <a:pt x="515" y="1030"/>
                    </a:cubicBezTo>
                    <a:cubicBezTo>
                      <a:pt x="800" y="1030"/>
                      <a:pt x="1029" y="801"/>
                      <a:pt x="1029" y="515"/>
                    </a:cubicBezTo>
                    <a:cubicBezTo>
                      <a:pt x="1029" y="234"/>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31;p2"/>
              <p:cNvSpPr/>
              <p:nvPr/>
            </p:nvSpPr>
            <p:spPr>
              <a:xfrm rot="5400000">
                <a:off x="7986162" y="-28228"/>
                <a:ext cx="82624" cy="82865"/>
              </a:xfrm>
              <a:custGeom>
                <a:avLst/>
                <a:rect l="l" t="t" r="r" b="b"/>
                <a:pathLst>
                  <a:path w="1026" h="1029">
                    <a:moveTo>
                      <a:pt x="511" y="1"/>
                    </a:moveTo>
                    <a:cubicBezTo>
                      <a:pt x="229" y="1"/>
                      <a:pt x="0" y="233"/>
                      <a:pt x="0" y="515"/>
                    </a:cubicBezTo>
                    <a:cubicBezTo>
                      <a:pt x="0" y="800"/>
                      <a:pt x="229" y="1029"/>
                      <a:pt x="514" y="1029"/>
                    </a:cubicBezTo>
                    <a:cubicBezTo>
                      <a:pt x="796" y="1029"/>
                      <a:pt x="1026" y="797"/>
                      <a:pt x="1026" y="515"/>
                    </a:cubicBezTo>
                    <a:cubicBezTo>
                      <a:pt x="1026" y="229"/>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4" name="Google Shape;32;p2"/>
              <p:cNvSpPr/>
              <p:nvPr/>
            </p:nvSpPr>
            <p:spPr>
              <a:xfrm rot="5400000">
                <a:off x="7986283" y="220739"/>
                <a:ext cx="82865" cy="82865"/>
              </a:xfrm>
              <a:custGeom>
                <a:avLst/>
                <a:rect l="l" t="t" r="r" b="b"/>
                <a:pathLst>
                  <a:path w="1029" h="1029">
                    <a:moveTo>
                      <a:pt x="515" y="1"/>
                    </a:moveTo>
                    <a:cubicBezTo>
                      <a:pt x="229" y="1"/>
                      <a:pt x="0" y="232"/>
                      <a:pt x="0" y="514"/>
                    </a:cubicBezTo>
                    <a:cubicBezTo>
                      <a:pt x="0" y="800"/>
                      <a:pt x="232" y="1029"/>
                      <a:pt x="515" y="1029"/>
                    </a:cubicBezTo>
                    <a:cubicBezTo>
                      <a:pt x="800" y="1029"/>
                      <a:pt x="1028" y="797"/>
                      <a:pt x="1028" y="514"/>
                    </a:cubicBezTo>
                    <a:cubicBezTo>
                      <a:pt x="1028"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5" name="Google Shape;33;p2"/>
              <p:cNvSpPr/>
              <p:nvPr/>
            </p:nvSpPr>
            <p:spPr>
              <a:xfrm rot="5400000">
                <a:off x="7986807" y="469790"/>
                <a:ext cx="82624" cy="82704"/>
              </a:xfrm>
              <a:custGeom>
                <a:avLst/>
                <a:rect l="l" t="t" r="r" b="b"/>
                <a:pathLst>
                  <a:path w="1026" h="1027">
                    <a:moveTo>
                      <a:pt x="511" y="1"/>
                    </a:moveTo>
                    <a:cubicBezTo>
                      <a:pt x="229" y="1"/>
                      <a:pt x="1" y="230"/>
                      <a:pt x="1" y="515"/>
                    </a:cubicBezTo>
                    <a:cubicBezTo>
                      <a:pt x="1" y="795"/>
                      <a:pt x="226" y="1026"/>
                      <a:pt x="509" y="1026"/>
                    </a:cubicBezTo>
                    <a:cubicBezTo>
                      <a:pt x="511" y="1026"/>
                      <a:pt x="512" y="1026"/>
                      <a:pt x="514" y="1026"/>
                    </a:cubicBezTo>
                    <a:cubicBezTo>
                      <a:pt x="797" y="1026"/>
                      <a:pt x="1026" y="797"/>
                      <a:pt x="1026" y="512"/>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6" name="Google Shape;34;p2"/>
              <p:cNvSpPr/>
              <p:nvPr/>
            </p:nvSpPr>
            <p:spPr>
              <a:xfrm rot="5400000">
                <a:off x="7986887" y="720638"/>
                <a:ext cx="82946" cy="82704"/>
              </a:xfrm>
              <a:custGeom>
                <a:avLst/>
                <a:rect l="l" t="t" r="r" b="b"/>
                <a:pathLst>
                  <a:path w="1030" h="1027">
                    <a:moveTo>
                      <a:pt x="515" y="0"/>
                    </a:moveTo>
                    <a:cubicBezTo>
                      <a:pt x="230" y="0"/>
                      <a:pt x="0" y="230"/>
                      <a:pt x="0" y="515"/>
                    </a:cubicBezTo>
                    <a:cubicBezTo>
                      <a:pt x="0" y="797"/>
                      <a:pt x="233" y="1026"/>
                      <a:pt x="515" y="1026"/>
                    </a:cubicBezTo>
                    <a:cubicBezTo>
                      <a:pt x="800" y="1026"/>
                      <a:pt x="1029" y="797"/>
                      <a:pt x="1029" y="512"/>
                    </a:cubicBezTo>
                    <a:cubicBezTo>
                      <a:pt x="1029"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7" name="Google Shape;35;p2"/>
              <p:cNvSpPr/>
              <p:nvPr/>
            </p:nvSpPr>
            <p:spPr>
              <a:xfrm rot="5400000">
                <a:off x="7777146" y="-278718"/>
                <a:ext cx="82946" cy="82624"/>
              </a:xfrm>
              <a:custGeom>
                <a:avLst/>
                <a:rect l="l" t="t" r="r" b="b"/>
                <a:pathLst>
                  <a:path w="1030" h="1026">
                    <a:moveTo>
                      <a:pt x="521" y="0"/>
                    </a:moveTo>
                    <a:cubicBezTo>
                      <a:pt x="519" y="0"/>
                      <a:pt x="517" y="0"/>
                      <a:pt x="515" y="0"/>
                    </a:cubicBezTo>
                    <a:cubicBezTo>
                      <a:pt x="230" y="0"/>
                      <a:pt x="1" y="230"/>
                      <a:pt x="1" y="511"/>
                    </a:cubicBezTo>
                    <a:cubicBezTo>
                      <a:pt x="1" y="797"/>
                      <a:pt x="233" y="1026"/>
                      <a:pt x="515" y="1026"/>
                    </a:cubicBezTo>
                    <a:cubicBezTo>
                      <a:pt x="801" y="1026"/>
                      <a:pt x="1030" y="797"/>
                      <a:pt x="1030" y="511"/>
                    </a:cubicBezTo>
                    <a:cubicBezTo>
                      <a:pt x="1030" y="231"/>
                      <a:pt x="800" y="0"/>
                      <a:pt x="521"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8" name="Google Shape;36;p2"/>
              <p:cNvSpPr/>
              <p:nvPr/>
            </p:nvSpPr>
            <p:spPr>
              <a:xfrm rot="5400000">
                <a:off x="7777750" y="-27983"/>
                <a:ext cx="82624" cy="82865"/>
              </a:xfrm>
              <a:custGeom>
                <a:avLst/>
                <a:rect l="l" t="t" r="r" b="b"/>
                <a:pathLst>
                  <a:path w="1026" h="1029">
                    <a:moveTo>
                      <a:pt x="511" y="1"/>
                    </a:moveTo>
                    <a:cubicBezTo>
                      <a:pt x="230" y="1"/>
                      <a:pt x="0" y="233"/>
                      <a:pt x="0" y="515"/>
                    </a:cubicBezTo>
                    <a:cubicBezTo>
                      <a:pt x="0" y="800"/>
                      <a:pt x="230" y="1029"/>
                      <a:pt x="515" y="1029"/>
                    </a:cubicBezTo>
                    <a:cubicBezTo>
                      <a:pt x="797" y="1029"/>
                      <a:pt x="1026" y="797"/>
                      <a:pt x="1026" y="515"/>
                    </a:cubicBezTo>
                    <a:cubicBezTo>
                      <a:pt x="1026" y="229"/>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9" name="Google Shape;37;p2"/>
              <p:cNvSpPr/>
              <p:nvPr/>
            </p:nvSpPr>
            <p:spPr>
              <a:xfrm rot="5400000">
                <a:off x="7777830" y="221021"/>
                <a:ext cx="82946" cy="82865"/>
              </a:xfrm>
              <a:custGeom>
                <a:avLst/>
                <a:rect l="l" t="t" r="r" b="b"/>
                <a:pathLst>
                  <a:path w="1030" h="1029">
                    <a:moveTo>
                      <a:pt x="515" y="1"/>
                    </a:moveTo>
                    <a:cubicBezTo>
                      <a:pt x="229" y="1"/>
                      <a:pt x="0" y="232"/>
                      <a:pt x="0" y="514"/>
                    </a:cubicBezTo>
                    <a:cubicBezTo>
                      <a:pt x="0" y="800"/>
                      <a:pt x="233" y="1029"/>
                      <a:pt x="515" y="1029"/>
                    </a:cubicBezTo>
                    <a:cubicBezTo>
                      <a:pt x="800" y="1029"/>
                      <a:pt x="1029" y="797"/>
                      <a:pt x="1029" y="514"/>
                    </a:cubicBezTo>
                    <a:cubicBezTo>
                      <a:pt x="1029"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0" name="Google Shape;38;p2"/>
              <p:cNvSpPr/>
              <p:nvPr/>
            </p:nvSpPr>
            <p:spPr>
              <a:xfrm rot="5400000">
                <a:off x="7778273" y="469911"/>
                <a:ext cx="82624" cy="82946"/>
              </a:xfrm>
              <a:custGeom>
                <a:avLst/>
                <a:rect l="l" t="t" r="r" b="b"/>
                <a:pathLst>
                  <a:path w="1026" h="1030">
                    <a:moveTo>
                      <a:pt x="511" y="1"/>
                    </a:moveTo>
                    <a:cubicBezTo>
                      <a:pt x="229" y="1"/>
                      <a:pt x="1" y="230"/>
                      <a:pt x="1" y="515"/>
                    </a:cubicBezTo>
                    <a:cubicBezTo>
                      <a:pt x="1" y="797"/>
                      <a:pt x="229" y="1030"/>
                      <a:pt x="515" y="1030"/>
                    </a:cubicBezTo>
                    <a:cubicBezTo>
                      <a:pt x="797" y="1026"/>
                      <a:pt x="1026" y="797"/>
                      <a:pt x="1026" y="515"/>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1" name="Google Shape;39;p2"/>
              <p:cNvSpPr/>
              <p:nvPr/>
            </p:nvSpPr>
            <p:spPr>
              <a:xfrm rot="5400000">
                <a:off x="7778474" y="720879"/>
                <a:ext cx="82946" cy="82704"/>
              </a:xfrm>
              <a:custGeom>
                <a:avLst/>
                <a:rect l="l" t="t" r="r" b="b"/>
                <a:pathLst>
                  <a:path w="1030" h="1027">
                    <a:moveTo>
                      <a:pt x="515" y="1"/>
                    </a:moveTo>
                    <a:cubicBezTo>
                      <a:pt x="230" y="1"/>
                      <a:pt x="0" y="230"/>
                      <a:pt x="0" y="515"/>
                    </a:cubicBezTo>
                    <a:cubicBezTo>
                      <a:pt x="0" y="797"/>
                      <a:pt x="233" y="1026"/>
                      <a:pt x="515" y="1026"/>
                    </a:cubicBezTo>
                    <a:cubicBezTo>
                      <a:pt x="801"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2" name="Google Shape;40;p2"/>
              <p:cNvSpPr/>
              <p:nvPr/>
            </p:nvSpPr>
            <p:spPr>
              <a:xfrm rot="5400000">
                <a:off x="7568773" y="-278436"/>
                <a:ext cx="82865" cy="82624"/>
              </a:xfrm>
              <a:custGeom>
                <a:avLst/>
                <a:rect l="l" t="t" r="r" b="b"/>
                <a:pathLst>
                  <a:path w="1029" h="1026">
                    <a:moveTo>
                      <a:pt x="520" y="0"/>
                    </a:moveTo>
                    <a:cubicBezTo>
                      <a:pt x="518" y="0"/>
                      <a:pt x="516" y="0"/>
                      <a:pt x="514" y="0"/>
                    </a:cubicBezTo>
                    <a:cubicBezTo>
                      <a:pt x="229" y="0"/>
                      <a:pt x="1" y="230"/>
                      <a:pt x="1" y="515"/>
                    </a:cubicBezTo>
                    <a:cubicBezTo>
                      <a:pt x="1" y="797"/>
                      <a:pt x="232" y="1026"/>
                      <a:pt x="514" y="1026"/>
                    </a:cubicBezTo>
                    <a:cubicBezTo>
                      <a:pt x="800" y="1026"/>
                      <a:pt x="1029" y="797"/>
                      <a:pt x="1029" y="512"/>
                    </a:cubicBezTo>
                    <a:cubicBezTo>
                      <a:pt x="1029" y="232"/>
                      <a:pt x="800" y="0"/>
                      <a:pt x="520"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3" name="Google Shape;41;p2"/>
              <p:cNvSpPr/>
              <p:nvPr/>
            </p:nvSpPr>
            <p:spPr>
              <a:xfrm rot="5400000">
                <a:off x="7569297" y="-27701"/>
                <a:ext cx="82704" cy="82865"/>
              </a:xfrm>
              <a:custGeom>
                <a:avLst/>
                <a:rect l="l" t="t" r="r" b="b"/>
                <a:pathLst>
                  <a:path w="1027" h="1029">
                    <a:moveTo>
                      <a:pt x="512" y="1"/>
                    </a:moveTo>
                    <a:cubicBezTo>
                      <a:pt x="230" y="1"/>
                      <a:pt x="0" y="233"/>
                      <a:pt x="0" y="515"/>
                    </a:cubicBezTo>
                    <a:cubicBezTo>
                      <a:pt x="0" y="800"/>
                      <a:pt x="230"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4" name="Google Shape;42;p2"/>
              <p:cNvSpPr/>
              <p:nvPr/>
            </p:nvSpPr>
            <p:spPr>
              <a:xfrm rot="5400000">
                <a:off x="7569417" y="221262"/>
                <a:ext cx="82946" cy="82865"/>
              </a:xfrm>
              <a:custGeom>
                <a:avLst/>
                <a:rect l="l" t="t" r="r" b="b"/>
                <a:pathLst>
                  <a:path w="1030" h="1029">
                    <a:moveTo>
                      <a:pt x="515" y="1"/>
                    </a:moveTo>
                    <a:cubicBezTo>
                      <a:pt x="230" y="1"/>
                      <a:pt x="1" y="232"/>
                      <a:pt x="1" y="514"/>
                    </a:cubicBezTo>
                    <a:cubicBezTo>
                      <a:pt x="1" y="800"/>
                      <a:pt x="233" y="1029"/>
                      <a:pt x="515" y="1029"/>
                    </a:cubicBezTo>
                    <a:cubicBezTo>
                      <a:pt x="800" y="1029"/>
                      <a:pt x="1030" y="797"/>
                      <a:pt x="1030" y="514"/>
                    </a:cubicBezTo>
                    <a:cubicBezTo>
                      <a:pt x="1030"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35" name="Google Shape;43;p2"/>
              <p:cNvSpPr/>
              <p:nvPr/>
            </p:nvSpPr>
            <p:spPr>
              <a:xfrm rot="5400000">
                <a:off x="7569901" y="470192"/>
                <a:ext cx="82543" cy="82946"/>
              </a:xfrm>
              <a:custGeom>
                <a:avLst/>
                <a:rect l="l" t="t" r="r" b="b"/>
                <a:pathLst>
                  <a:path w="1025" h="1030">
                    <a:moveTo>
                      <a:pt x="511" y="1"/>
                    </a:moveTo>
                    <a:cubicBezTo>
                      <a:pt x="229" y="1"/>
                      <a:pt x="0" y="233"/>
                      <a:pt x="0" y="515"/>
                    </a:cubicBezTo>
                    <a:cubicBezTo>
                      <a:pt x="0" y="797"/>
                      <a:pt x="229" y="1030"/>
                      <a:pt x="515" y="1030"/>
                    </a:cubicBezTo>
                    <a:cubicBezTo>
                      <a:pt x="796" y="1026"/>
                      <a:pt x="1025" y="797"/>
                      <a:pt x="1025" y="515"/>
                    </a:cubicBezTo>
                    <a:cubicBezTo>
                      <a:pt x="1025" y="230"/>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6" name="Google Shape;44;p2"/>
              <p:cNvSpPr/>
              <p:nvPr/>
            </p:nvSpPr>
            <p:spPr>
              <a:xfrm rot="5400000">
                <a:off x="7570102" y="721160"/>
                <a:ext cx="82865" cy="82704"/>
              </a:xfrm>
              <a:custGeom>
                <a:avLst/>
                <a:rect l="l" t="t" r="r" b="b"/>
                <a:pathLst>
                  <a:path w="1029" h="1027">
                    <a:moveTo>
                      <a:pt x="514" y="1"/>
                    </a:moveTo>
                    <a:cubicBezTo>
                      <a:pt x="229" y="1"/>
                      <a:pt x="0" y="230"/>
                      <a:pt x="0" y="515"/>
                    </a:cubicBezTo>
                    <a:cubicBezTo>
                      <a:pt x="0" y="797"/>
                      <a:pt x="232" y="1026"/>
                      <a:pt x="514" y="1026"/>
                    </a:cubicBezTo>
                    <a:cubicBezTo>
                      <a:pt x="800" y="1026"/>
                      <a:pt x="1028" y="797"/>
                      <a:pt x="1028" y="512"/>
                    </a:cubicBezTo>
                    <a:cubicBezTo>
                      <a:pt x="1028" y="230"/>
                      <a:pt x="797"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7" name="Google Shape;45;p2"/>
              <p:cNvSpPr/>
              <p:nvPr/>
            </p:nvSpPr>
            <p:spPr>
              <a:xfrm rot="5400000">
                <a:off x="7360360" y="-278195"/>
                <a:ext cx="82865" cy="82624"/>
              </a:xfrm>
              <a:custGeom>
                <a:avLst/>
                <a:rect l="l" t="t" r="r" b="b"/>
                <a:pathLst>
                  <a:path w="1029" h="1026">
                    <a:moveTo>
                      <a:pt x="515" y="0"/>
                    </a:moveTo>
                    <a:cubicBezTo>
                      <a:pt x="229" y="0"/>
                      <a:pt x="1" y="230"/>
                      <a:pt x="1" y="515"/>
                    </a:cubicBezTo>
                    <a:cubicBezTo>
                      <a:pt x="1" y="797"/>
                      <a:pt x="229" y="1026"/>
                      <a:pt x="515" y="1026"/>
                    </a:cubicBezTo>
                    <a:cubicBezTo>
                      <a:pt x="797" y="1026"/>
                      <a:pt x="1029" y="797"/>
                      <a:pt x="1029" y="512"/>
                    </a:cubicBezTo>
                    <a:cubicBezTo>
                      <a:pt x="1026"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8" name="Google Shape;46;p2"/>
              <p:cNvSpPr/>
              <p:nvPr/>
            </p:nvSpPr>
            <p:spPr>
              <a:xfrm rot="5400000">
                <a:off x="7360723" y="-27627"/>
                <a:ext cx="82946" cy="82946"/>
              </a:xfrm>
              <a:custGeom>
                <a:avLst/>
                <a:rect l="l" t="t" r="r" b="b"/>
                <a:pathLst>
                  <a:path w="1030" h="1030">
                    <a:moveTo>
                      <a:pt x="515" y="1"/>
                    </a:moveTo>
                    <a:cubicBezTo>
                      <a:pt x="233" y="4"/>
                      <a:pt x="0" y="233"/>
                      <a:pt x="4" y="515"/>
                    </a:cubicBezTo>
                    <a:cubicBezTo>
                      <a:pt x="4" y="800"/>
                      <a:pt x="233" y="1029"/>
                      <a:pt x="515" y="1029"/>
                    </a:cubicBezTo>
                    <a:cubicBezTo>
                      <a:pt x="801" y="1029"/>
                      <a:pt x="1029" y="800"/>
                      <a:pt x="1029" y="515"/>
                    </a:cubicBezTo>
                    <a:cubicBezTo>
                      <a:pt x="1029" y="233"/>
                      <a:pt x="801"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9" name="Google Shape;47;p2"/>
              <p:cNvSpPr/>
              <p:nvPr/>
            </p:nvSpPr>
            <p:spPr>
              <a:xfrm rot="5400000">
                <a:off x="7361005" y="221503"/>
                <a:ext cx="82946" cy="82865"/>
              </a:xfrm>
              <a:custGeom>
                <a:avLst/>
                <a:rect l="l" t="t" r="r" b="b"/>
                <a:pathLst>
                  <a:path w="1030" h="1029">
                    <a:moveTo>
                      <a:pt x="515" y="1"/>
                    </a:moveTo>
                    <a:cubicBezTo>
                      <a:pt x="230" y="1"/>
                      <a:pt x="1" y="233"/>
                      <a:pt x="1" y="514"/>
                    </a:cubicBezTo>
                    <a:cubicBezTo>
                      <a:pt x="1" y="800"/>
                      <a:pt x="233" y="1029"/>
                      <a:pt x="515" y="1029"/>
                    </a:cubicBezTo>
                    <a:cubicBezTo>
                      <a:pt x="797" y="1029"/>
                      <a:pt x="1030" y="797"/>
                      <a:pt x="1030" y="514"/>
                    </a:cubicBezTo>
                    <a:cubicBezTo>
                      <a:pt x="1027"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40" name="Google Shape;48;p2"/>
              <p:cNvSpPr/>
              <p:nvPr/>
            </p:nvSpPr>
            <p:spPr>
              <a:xfrm rot="5400000">
                <a:off x="7361327" y="470354"/>
                <a:ext cx="82865" cy="82946"/>
              </a:xfrm>
              <a:custGeom>
                <a:avLst/>
                <a:rect l="l" t="t" r="r" b="b"/>
                <a:pathLst>
                  <a:path w="1029" h="1030">
                    <a:moveTo>
                      <a:pt x="515" y="1"/>
                    </a:moveTo>
                    <a:cubicBezTo>
                      <a:pt x="233" y="1"/>
                      <a:pt x="0" y="233"/>
                      <a:pt x="3" y="515"/>
                    </a:cubicBezTo>
                    <a:cubicBezTo>
                      <a:pt x="3" y="801"/>
                      <a:pt x="233" y="1030"/>
                      <a:pt x="518" y="1030"/>
                    </a:cubicBezTo>
                    <a:cubicBezTo>
                      <a:pt x="800" y="1030"/>
                      <a:pt x="1029" y="797"/>
                      <a:pt x="1029" y="515"/>
                    </a:cubicBezTo>
                    <a:cubicBezTo>
                      <a:pt x="1029" y="230"/>
                      <a:pt x="800"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41" name="Google Shape;49;p2"/>
              <p:cNvSpPr/>
              <p:nvPr/>
            </p:nvSpPr>
            <p:spPr>
              <a:xfrm rot="5400000">
                <a:off x="7361689" y="721402"/>
                <a:ext cx="82865" cy="82704"/>
              </a:xfrm>
              <a:custGeom>
                <a:avLst/>
                <a:rect l="l" t="t" r="r" b="b"/>
                <a:pathLst>
                  <a:path w="1029" h="1027">
                    <a:moveTo>
                      <a:pt x="515" y="1"/>
                    </a:moveTo>
                    <a:cubicBezTo>
                      <a:pt x="229" y="1"/>
                      <a:pt x="1" y="230"/>
                      <a:pt x="1" y="515"/>
                    </a:cubicBezTo>
                    <a:cubicBezTo>
                      <a:pt x="1" y="795"/>
                      <a:pt x="229" y="1026"/>
                      <a:pt x="509" y="1026"/>
                    </a:cubicBezTo>
                    <a:cubicBezTo>
                      <a:pt x="511" y="1026"/>
                      <a:pt x="513" y="1026"/>
                      <a:pt x="515" y="1026"/>
                    </a:cubicBezTo>
                    <a:cubicBezTo>
                      <a:pt x="797"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grpSp>
        <p:nvGrpSpPr>
          <p:cNvPr id="42" name="Групиране 41"/>
          <p:cNvGrpSpPr/>
          <p:nvPr/>
        </p:nvGrpSpPr>
        <p:grpSpPr>
          <a:xfrm>
            <a:off x="323686" y="3390531"/>
            <a:ext cx="3029552" cy="3207983"/>
            <a:chOff x="323686" y="3390531"/>
            <a:chExt cx="3029552" cy="3207983"/>
          </a:xfrm>
        </p:grpSpPr>
        <p:sp>
          <p:nvSpPr>
            <p:cNvPr id="43" name="Google Shape;12;p2"/>
            <p:cNvSpPr/>
            <p:nvPr/>
          </p:nvSpPr>
          <p:spPr>
            <a:xfrm rot="5400000">
              <a:off x="2878565" y="6123842"/>
              <a:ext cx="476999" cy="47234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4" name="Google Shape;15;p2"/>
            <p:cNvSpPr/>
            <p:nvPr/>
          </p:nvSpPr>
          <p:spPr>
            <a:xfrm rot="5400000">
              <a:off x="423103" y="4043508"/>
              <a:ext cx="628140" cy="621899"/>
            </a:xfrm>
            <a:custGeom>
              <a:avLst/>
              <a:rect l="l" t="t" r="r" b="b"/>
              <a:pathLst>
                <a:path w="7851" h="7773">
                  <a:moveTo>
                    <a:pt x="444" y="0"/>
                  </a:moveTo>
                  <a:cubicBezTo>
                    <a:pt x="408" y="0"/>
                    <a:pt x="372" y="5"/>
                    <a:pt x="335" y="15"/>
                  </a:cubicBezTo>
                  <a:cubicBezTo>
                    <a:pt x="123" y="72"/>
                    <a:pt x="0" y="294"/>
                    <a:pt x="60" y="503"/>
                  </a:cubicBezTo>
                  <a:lnTo>
                    <a:pt x="726" y="2899"/>
                  </a:lnTo>
                  <a:cubicBezTo>
                    <a:pt x="775" y="3068"/>
                    <a:pt x="929" y="3188"/>
                    <a:pt x="1103" y="3188"/>
                  </a:cubicBezTo>
                  <a:cubicBezTo>
                    <a:pt x="1110" y="3188"/>
                    <a:pt x="1117" y="3187"/>
                    <a:pt x="1125" y="3187"/>
                  </a:cubicBezTo>
                  <a:lnTo>
                    <a:pt x="3291" y="3101"/>
                  </a:lnTo>
                  <a:lnTo>
                    <a:pt x="3876" y="5188"/>
                  </a:lnTo>
                  <a:cubicBezTo>
                    <a:pt x="3924" y="5362"/>
                    <a:pt x="4082" y="5480"/>
                    <a:pt x="4258" y="5480"/>
                  </a:cubicBezTo>
                  <a:cubicBezTo>
                    <a:pt x="4264" y="5480"/>
                    <a:pt x="4269" y="5480"/>
                    <a:pt x="4274" y="5480"/>
                  </a:cubicBezTo>
                  <a:lnTo>
                    <a:pt x="6444" y="5390"/>
                  </a:lnTo>
                  <a:lnTo>
                    <a:pt x="7025" y="7481"/>
                  </a:lnTo>
                  <a:cubicBezTo>
                    <a:pt x="7051" y="7570"/>
                    <a:pt x="7104" y="7643"/>
                    <a:pt x="7173" y="7697"/>
                  </a:cubicBezTo>
                  <a:cubicBezTo>
                    <a:pt x="7241" y="7745"/>
                    <a:pt x="7321" y="7773"/>
                    <a:pt x="7404" y="7773"/>
                  </a:cubicBezTo>
                  <a:cubicBezTo>
                    <a:pt x="7441" y="7773"/>
                    <a:pt x="7478" y="7767"/>
                    <a:pt x="7515" y="7756"/>
                  </a:cubicBezTo>
                  <a:cubicBezTo>
                    <a:pt x="7728" y="7700"/>
                    <a:pt x="7850" y="7478"/>
                    <a:pt x="7791" y="7265"/>
                  </a:cubicBezTo>
                  <a:lnTo>
                    <a:pt x="7124" y="4873"/>
                  </a:lnTo>
                  <a:cubicBezTo>
                    <a:pt x="7075" y="4698"/>
                    <a:pt x="6917" y="4580"/>
                    <a:pt x="6740" y="4580"/>
                  </a:cubicBezTo>
                  <a:cubicBezTo>
                    <a:pt x="6735" y="4580"/>
                    <a:pt x="6731" y="4580"/>
                    <a:pt x="6726" y="4581"/>
                  </a:cubicBezTo>
                  <a:lnTo>
                    <a:pt x="4559" y="4671"/>
                  </a:lnTo>
                  <a:lnTo>
                    <a:pt x="3975" y="2583"/>
                  </a:lnTo>
                  <a:cubicBezTo>
                    <a:pt x="3927" y="2409"/>
                    <a:pt x="3768" y="2291"/>
                    <a:pt x="3591" y="2291"/>
                  </a:cubicBezTo>
                  <a:cubicBezTo>
                    <a:pt x="3587" y="2291"/>
                    <a:pt x="3582" y="2291"/>
                    <a:pt x="3577" y="2291"/>
                  </a:cubicBezTo>
                  <a:lnTo>
                    <a:pt x="1410" y="2381"/>
                  </a:lnTo>
                  <a:lnTo>
                    <a:pt x="826" y="291"/>
                  </a:lnTo>
                  <a:cubicBezTo>
                    <a:pt x="776" y="115"/>
                    <a:pt x="618" y="0"/>
                    <a:pt x="444" y="0"/>
                  </a:cubicBezTo>
                  <a:close/>
                </a:path>
              </a:pathLst>
            </a:custGeom>
            <a:solidFill>
              <a:schemeClr val="accent5">
                <a:lumMod val="75000"/>
              </a:schemeClr>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45" name="Google Shape;19;p2"/>
            <p:cNvSpPr/>
            <p:nvPr/>
          </p:nvSpPr>
          <p:spPr>
            <a:xfrm rot="5400000">
              <a:off x="864634" y="4632572"/>
              <a:ext cx="307230" cy="307230"/>
            </a:xfrm>
            <a:custGeom>
              <a:avLst/>
              <a:rect l="l" t="t" r="r" b="b"/>
              <a:pathLst>
                <a:path w="3840" h="3840">
                  <a:moveTo>
                    <a:pt x="2121" y="0"/>
                  </a:moveTo>
                  <a:lnTo>
                    <a:pt x="1617" y="1042"/>
                  </a:lnTo>
                  <a:lnTo>
                    <a:pt x="572" y="538"/>
                  </a:lnTo>
                  <a:lnTo>
                    <a:pt x="1" y="1719"/>
                  </a:lnTo>
                  <a:lnTo>
                    <a:pt x="1042" y="2223"/>
                  </a:lnTo>
                  <a:lnTo>
                    <a:pt x="538" y="3268"/>
                  </a:lnTo>
                  <a:lnTo>
                    <a:pt x="1719" y="3839"/>
                  </a:lnTo>
                  <a:lnTo>
                    <a:pt x="2224" y="2797"/>
                  </a:lnTo>
                  <a:lnTo>
                    <a:pt x="3269" y="3302"/>
                  </a:lnTo>
                  <a:lnTo>
                    <a:pt x="3840" y="2123"/>
                  </a:lnTo>
                  <a:lnTo>
                    <a:pt x="2797" y="1616"/>
                  </a:lnTo>
                  <a:lnTo>
                    <a:pt x="3302" y="570"/>
                  </a:lnTo>
                  <a:lnTo>
                    <a:pt x="2121"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6" name="Google Shape;20;p2"/>
            <p:cNvSpPr/>
            <p:nvPr/>
          </p:nvSpPr>
          <p:spPr>
            <a:xfrm rot="5400000">
              <a:off x="429823" y="3390651"/>
              <a:ext cx="307470" cy="307230"/>
            </a:xfrm>
            <a:custGeom>
              <a:avLst/>
              <a:rect l="l" t="t" r="r" b="b"/>
              <a:pathLst>
                <a:path w="3843" h="3840">
                  <a:moveTo>
                    <a:pt x="2124" y="0"/>
                  </a:moveTo>
                  <a:lnTo>
                    <a:pt x="1616" y="1042"/>
                  </a:lnTo>
                  <a:lnTo>
                    <a:pt x="574" y="538"/>
                  </a:lnTo>
                  <a:lnTo>
                    <a:pt x="0" y="1719"/>
                  </a:lnTo>
                  <a:lnTo>
                    <a:pt x="1046" y="2224"/>
                  </a:lnTo>
                  <a:lnTo>
                    <a:pt x="538" y="3269"/>
                  </a:lnTo>
                  <a:lnTo>
                    <a:pt x="1719" y="3839"/>
                  </a:lnTo>
                  <a:lnTo>
                    <a:pt x="2223" y="2798"/>
                  </a:lnTo>
                  <a:lnTo>
                    <a:pt x="3268" y="3302"/>
                  </a:lnTo>
                  <a:lnTo>
                    <a:pt x="3842" y="2124"/>
                  </a:lnTo>
                  <a:lnTo>
                    <a:pt x="2798" y="1616"/>
                  </a:lnTo>
                  <a:lnTo>
                    <a:pt x="3305" y="571"/>
                  </a:lnTo>
                  <a:lnTo>
                    <a:pt x="2124"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47" name="Google Shape;22;p2"/>
            <p:cNvSpPr/>
            <p:nvPr/>
          </p:nvSpPr>
          <p:spPr>
            <a:xfrm rot="5400000">
              <a:off x="1771334" y="5590240"/>
              <a:ext cx="931829" cy="931899"/>
            </a:xfrm>
            <a:custGeom>
              <a:avLst/>
              <a:rect l="l" t="t" r="r" b="b"/>
              <a:pathLst>
                <a:path w="13067" h="13068">
                  <a:moveTo>
                    <a:pt x="5508" y="1"/>
                  </a:moveTo>
                  <a:lnTo>
                    <a:pt x="0" y="7559"/>
                  </a:lnTo>
                  <a:lnTo>
                    <a:pt x="7558" y="13068"/>
                  </a:lnTo>
                  <a:lnTo>
                    <a:pt x="13067" y="5509"/>
                  </a:lnTo>
                  <a:lnTo>
                    <a:pt x="5508" y="1"/>
                  </a:lnTo>
                  <a:close/>
                </a:path>
              </a:pathLst>
            </a:custGeom>
            <a:solidFill>
              <a:schemeClr val="accent6"/>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nvGrpSpPr>
            <p:cNvPr id="48" name="Google Shape;50;p2"/>
            <p:cNvGrpSpPr/>
            <p:nvPr/>
          </p:nvGrpSpPr>
          <p:grpSpPr>
            <a:xfrm>
              <a:off x="323686" y="5217289"/>
              <a:ext cx="1190894" cy="1306173"/>
              <a:chOff x="7360480" y="-132562"/>
              <a:chExt cx="917645" cy="1006478"/>
            </a:xfrm>
            <a:solidFill>
              <a:schemeClr val="accent5">
                <a:lumMod val="75000"/>
              </a:schemeClr>
            </a:solidFill>
          </p:grpSpPr>
          <p:sp>
            <p:nvSpPr>
              <p:cNvPr id="49" name="Google Shape;51;p2"/>
              <p:cNvSpPr/>
              <p:nvPr/>
            </p:nvSpPr>
            <p:spPr>
              <a:xfrm rot="5400000">
                <a:off x="8194132" y="-132562"/>
                <a:ext cx="82946" cy="82946"/>
              </a:xfrm>
              <a:custGeom>
                <a:avLst/>
                <a:rect l="l" t="t" r="r" b="b"/>
                <a:pathLst>
                  <a:path w="1030" h="1030">
                    <a:moveTo>
                      <a:pt x="515" y="1"/>
                    </a:moveTo>
                    <a:cubicBezTo>
                      <a:pt x="230" y="1"/>
                      <a:pt x="0" y="233"/>
                      <a:pt x="0" y="515"/>
                    </a:cubicBezTo>
                    <a:cubicBezTo>
                      <a:pt x="0" y="800"/>
                      <a:pt x="233" y="1030"/>
                      <a:pt x="515" y="1030"/>
                    </a:cubicBezTo>
                    <a:cubicBezTo>
                      <a:pt x="800" y="1030"/>
                      <a:pt x="1029" y="797"/>
                      <a:pt x="1029" y="515"/>
                    </a:cubicBezTo>
                    <a:cubicBezTo>
                      <a:pt x="1029" y="233"/>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0" name="Google Shape;52;p2"/>
              <p:cNvSpPr/>
              <p:nvPr/>
            </p:nvSpPr>
            <p:spPr>
              <a:xfrm rot="5400000">
                <a:off x="8194575" y="94389"/>
                <a:ext cx="82624" cy="82865"/>
              </a:xfrm>
              <a:custGeom>
                <a:avLst/>
                <a:rect l="l" t="t" r="r" b="b"/>
                <a:pathLst>
                  <a:path w="1026" h="1029">
                    <a:moveTo>
                      <a:pt x="512" y="1"/>
                    </a:moveTo>
                    <a:cubicBezTo>
                      <a:pt x="229" y="1"/>
                      <a:pt x="1" y="232"/>
                      <a:pt x="1" y="515"/>
                    </a:cubicBezTo>
                    <a:cubicBezTo>
                      <a:pt x="1" y="800"/>
                      <a:pt x="229"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1" name="Google Shape;53;p2"/>
              <p:cNvSpPr/>
              <p:nvPr/>
            </p:nvSpPr>
            <p:spPr>
              <a:xfrm rot="5400000">
                <a:off x="8194696" y="328761"/>
                <a:ext cx="82865" cy="82865"/>
              </a:xfrm>
              <a:custGeom>
                <a:avLst/>
                <a:rect l="l" t="t" r="r" b="b"/>
                <a:pathLst>
                  <a:path w="1029" h="1029">
                    <a:moveTo>
                      <a:pt x="514" y="1"/>
                    </a:moveTo>
                    <a:cubicBezTo>
                      <a:pt x="229" y="1"/>
                      <a:pt x="0" y="232"/>
                      <a:pt x="0" y="514"/>
                    </a:cubicBezTo>
                    <a:cubicBezTo>
                      <a:pt x="0" y="797"/>
                      <a:pt x="232" y="1029"/>
                      <a:pt x="514" y="1029"/>
                    </a:cubicBezTo>
                    <a:cubicBezTo>
                      <a:pt x="800" y="1025"/>
                      <a:pt x="1028" y="797"/>
                      <a:pt x="1028" y="514"/>
                    </a:cubicBezTo>
                    <a:cubicBezTo>
                      <a:pt x="1028" y="229"/>
                      <a:pt x="796"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2" name="Google Shape;54;p2"/>
              <p:cNvSpPr/>
              <p:nvPr/>
            </p:nvSpPr>
            <p:spPr>
              <a:xfrm rot="5400000">
                <a:off x="8195058" y="559544"/>
                <a:ext cx="82946" cy="82704"/>
              </a:xfrm>
              <a:custGeom>
                <a:avLst/>
                <a:rect l="l" t="t" r="r" b="b"/>
                <a:pathLst>
                  <a:path w="1030" h="1027">
                    <a:moveTo>
                      <a:pt x="512" y="1"/>
                    </a:moveTo>
                    <a:cubicBezTo>
                      <a:pt x="230" y="1"/>
                      <a:pt x="1" y="230"/>
                      <a:pt x="1" y="515"/>
                    </a:cubicBezTo>
                    <a:cubicBezTo>
                      <a:pt x="1" y="795"/>
                      <a:pt x="227" y="1026"/>
                      <a:pt x="509" y="1026"/>
                    </a:cubicBezTo>
                    <a:cubicBezTo>
                      <a:pt x="511" y="1026"/>
                      <a:pt x="513" y="1026"/>
                      <a:pt x="515" y="1026"/>
                    </a:cubicBezTo>
                    <a:cubicBezTo>
                      <a:pt x="797" y="1026"/>
                      <a:pt x="1030" y="797"/>
                      <a:pt x="1026" y="512"/>
                    </a:cubicBezTo>
                    <a:cubicBezTo>
                      <a:pt x="1026" y="230"/>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3" name="Google Shape;55;p2"/>
              <p:cNvSpPr/>
              <p:nvPr/>
            </p:nvSpPr>
            <p:spPr>
              <a:xfrm rot="5400000">
                <a:off x="8195340" y="790085"/>
                <a:ext cx="82865" cy="82704"/>
              </a:xfrm>
              <a:custGeom>
                <a:avLst/>
                <a:rect l="l" t="t" r="r" b="b"/>
                <a:pathLst>
                  <a:path w="1029" h="1027">
                    <a:moveTo>
                      <a:pt x="514" y="0"/>
                    </a:moveTo>
                    <a:cubicBezTo>
                      <a:pt x="229" y="0"/>
                      <a:pt x="0" y="230"/>
                      <a:pt x="0" y="515"/>
                    </a:cubicBezTo>
                    <a:cubicBezTo>
                      <a:pt x="0" y="797"/>
                      <a:pt x="233" y="1026"/>
                      <a:pt x="514" y="1026"/>
                    </a:cubicBezTo>
                    <a:cubicBezTo>
                      <a:pt x="800" y="1026"/>
                      <a:pt x="1029" y="797"/>
                      <a:pt x="1029" y="512"/>
                    </a:cubicBezTo>
                    <a:cubicBezTo>
                      <a:pt x="1029" y="230"/>
                      <a:pt x="796" y="0"/>
                      <a:pt x="514"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4" name="Google Shape;56;p2"/>
              <p:cNvSpPr/>
              <p:nvPr/>
            </p:nvSpPr>
            <p:spPr>
              <a:xfrm rot="5400000">
                <a:off x="7985719" y="-132322"/>
                <a:ext cx="82946" cy="82946"/>
              </a:xfrm>
              <a:custGeom>
                <a:avLst/>
                <a:rect l="l" t="t" r="r" b="b"/>
                <a:pathLst>
                  <a:path w="1030" h="1030">
                    <a:moveTo>
                      <a:pt x="515" y="1"/>
                    </a:moveTo>
                    <a:cubicBezTo>
                      <a:pt x="230" y="4"/>
                      <a:pt x="1" y="234"/>
                      <a:pt x="1" y="515"/>
                    </a:cubicBezTo>
                    <a:cubicBezTo>
                      <a:pt x="1" y="801"/>
                      <a:pt x="233" y="1030"/>
                      <a:pt x="515" y="1030"/>
                    </a:cubicBezTo>
                    <a:cubicBezTo>
                      <a:pt x="800" y="1030"/>
                      <a:pt x="1029" y="801"/>
                      <a:pt x="1029" y="515"/>
                    </a:cubicBezTo>
                    <a:cubicBezTo>
                      <a:pt x="1029" y="234"/>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5" name="Google Shape;57;p2"/>
              <p:cNvSpPr/>
              <p:nvPr/>
            </p:nvSpPr>
            <p:spPr>
              <a:xfrm rot="5400000">
                <a:off x="7986162" y="94711"/>
                <a:ext cx="82624" cy="82865"/>
              </a:xfrm>
              <a:custGeom>
                <a:avLst/>
                <a:rect l="l" t="t" r="r" b="b"/>
                <a:pathLst>
                  <a:path w="1026" h="1029">
                    <a:moveTo>
                      <a:pt x="511" y="1"/>
                    </a:moveTo>
                    <a:cubicBezTo>
                      <a:pt x="229" y="1"/>
                      <a:pt x="0" y="233"/>
                      <a:pt x="0" y="515"/>
                    </a:cubicBezTo>
                    <a:cubicBezTo>
                      <a:pt x="0" y="800"/>
                      <a:pt x="229" y="1029"/>
                      <a:pt x="514" y="1029"/>
                    </a:cubicBezTo>
                    <a:cubicBezTo>
                      <a:pt x="796" y="1029"/>
                      <a:pt x="1026" y="797"/>
                      <a:pt x="1026" y="515"/>
                    </a:cubicBezTo>
                    <a:cubicBezTo>
                      <a:pt x="1026" y="229"/>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6" name="Google Shape;58;p2"/>
              <p:cNvSpPr/>
              <p:nvPr/>
            </p:nvSpPr>
            <p:spPr>
              <a:xfrm rot="5400000">
                <a:off x="7986283" y="329003"/>
                <a:ext cx="82865" cy="82865"/>
              </a:xfrm>
              <a:custGeom>
                <a:avLst/>
                <a:rect l="l" t="t" r="r" b="b"/>
                <a:pathLst>
                  <a:path w="1029" h="1029">
                    <a:moveTo>
                      <a:pt x="515" y="1"/>
                    </a:moveTo>
                    <a:cubicBezTo>
                      <a:pt x="229" y="1"/>
                      <a:pt x="0" y="232"/>
                      <a:pt x="0" y="514"/>
                    </a:cubicBezTo>
                    <a:cubicBezTo>
                      <a:pt x="0" y="800"/>
                      <a:pt x="232" y="1029"/>
                      <a:pt x="515" y="1029"/>
                    </a:cubicBezTo>
                    <a:cubicBezTo>
                      <a:pt x="800" y="1029"/>
                      <a:pt x="1028" y="797"/>
                      <a:pt x="1028" y="514"/>
                    </a:cubicBezTo>
                    <a:cubicBezTo>
                      <a:pt x="1028"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7" name="Google Shape;59;p2"/>
              <p:cNvSpPr/>
              <p:nvPr/>
            </p:nvSpPr>
            <p:spPr>
              <a:xfrm rot="5400000">
                <a:off x="7986807" y="559705"/>
                <a:ext cx="82624" cy="82704"/>
              </a:xfrm>
              <a:custGeom>
                <a:avLst/>
                <a:rect l="l" t="t" r="r" b="b"/>
                <a:pathLst>
                  <a:path w="1026" h="1027">
                    <a:moveTo>
                      <a:pt x="511" y="1"/>
                    </a:moveTo>
                    <a:cubicBezTo>
                      <a:pt x="229" y="1"/>
                      <a:pt x="1" y="230"/>
                      <a:pt x="1" y="515"/>
                    </a:cubicBezTo>
                    <a:cubicBezTo>
                      <a:pt x="1" y="795"/>
                      <a:pt x="226" y="1026"/>
                      <a:pt x="509" y="1026"/>
                    </a:cubicBezTo>
                    <a:cubicBezTo>
                      <a:pt x="511" y="1026"/>
                      <a:pt x="512" y="1026"/>
                      <a:pt x="514" y="1026"/>
                    </a:cubicBezTo>
                    <a:cubicBezTo>
                      <a:pt x="797" y="1026"/>
                      <a:pt x="1026" y="797"/>
                      <a:pt x="1026" y="512"/>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8" name="Google Shape;60;p2"/>
              <p:cNvSpPr/>
              <p:nvPr/>
            </p:nvSpPr>
            <p:spPr>
              <a:xfrm rot="5400000">
                <a:off x="7986887" y="790367"/>
                <a:ext cx="82946" cy="82704"/>
              </a:xfrm>
              <a:custGeom>
                <a:avLst/>
                <a:rect l="l" t="t" r="r" b="b"/>
                <a:pathLst>
                  <a:path w="1030" h="1027">
                    <a:moveTo>
                      <a:pt x="515" y="0"/>
                    </a:moveTo>
                    <a:cubicBezTo>
                      <a:pt x="230" y="0"/>
                      <a:pt x="0" y="230"/>
                      <a:pt x="0" y="515"/>
                    </a:cubicBezTo>
                    <a:cubicBezTo>
                      <a:pt x="0" y="797"/>
                      <a:pt x="233" y="1026"/>
                      <a:pt x="515" y="1026"/>
                    </a:cubicBezTo>
                    <a:cubicBezTo>
                      <a:pt x="800" y="1026"/>
                      <a:pt x="1029" y="797"/>
                      <a:pt x="1029" y="512"/>
                    </a:cubicBezTo>
                    <a:cubicBezTo>
                      <a:pt x="1029"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9" name="Google Shape;61;p2"/>
              <p:cNvSpPr/>
              <p:nvPr/>
            </p:nvSpPr>
            <p:spPr>
              <a:xfrm rot="5400000">
                <a:off x="7777146" y="-131917"/>
                <a:ext cx="82946" cy="82625"/>
              </a:xfrm>
              <a:custGeom>
                <a:avLst/>
                <a:rect l="l" t="t" r="r" b="b"/>
                <a:pathLst>
                  <a:path w="1030" h="1026">
                    <a:moveTo>
                      <a:pt x="521" y="0"/>
                    </a:moveTo>
                    <a:cubicBezTo>
                      <a:pt x="519" y="0"/>
                      <a:pt x="517" y="0"/>
                      <a:pt x="515" y="0"/>
                    </a:cubicBezTo>
                    <a:cubicBezTo>
                      <a:pt x="230" y="0"/>
                      <a:pt x="1" y="230"/>
                      <a:pt x="1" y="511"/>
                    </a:cubicBezTo>
                    <a:cubicBezTo>
                      <a:pt x="1" y="797"/>
                      <a:pt x="233" y="1026"/>
                      <a:pt x="515" y="1026"/>
                    </a:cubicBezTo>
                    <a:cubicBezTo>
                      <a:pt x="801" y="1026"/>
                      <a:pt x="1030" y="797"/>
                      <a:pt x="1030" y="511"/>
                    </a:cubicBezTo>
                    <a:cubicBezTo>
                      <a:pt x="1030" y="231"/>
                      <a:pt x="800" y="0"/>
                      <a:pt x="521"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0" name="Google Shape;62;p2"/>
              <p:cNvSpPr/>
              <p:nvPr/>
            </p:nvSpPr>
            <p:spPr>
              <a:xfrm rot="5400000">
                <a:off x="7777750" y="94953"/>
                <a:ext cx="82624" cy="82865"/>
              </a:xfrm>
              <a:custGeom>
                <a:avLst/>
                <a:rect l="l" t="t" r="r" b="b"/>
                <a:pathLst>
                  <a:path w="1026" h="1029">
                    <a:moveTo>
                      <a:pt x="511" y="1"/>
                    </a:moveTo>
                    <a:cubicBezTo>
                      <a:pt x="230" y="1"/>
                      <a:pt x="0" y="233"/>
                      <a:pt x="0" y="515"/>
                    </a:cubicBezTo>
                    <a:cubicBezTo>
                      <a:pt x="0" y="800"/>
                      <a:pt x="230" y="1029"/>
                      <a:pt x="515" y="1029"/>
                    </a:cubicBezTo>
                    <a:cubicBezTo>
                      <a:pt x="797" y="1029"/>
                      <a:pt x="1026" y="797"/>
                      <a:pt x="1026" y="515"/>
                    </a:cubicBezTo>
                    <a:cubicBezTo>
                      <a:pt x="1026" y="229"/>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1" name="Google Shape;63;p2"/>
              <p:cNvSpPr/>
              <p:nvPr/>
            </p:nvSpPr>
            <p:spPr>
              <a:xfrm rot="5400000">
                <a:off x="7777830" y="329285"/>
                <a:ext cx="82946" cy="82865"/>
              </a:xfrm>
              <a:custGeom>
                <a:avLst/>
                <a:rect l="l" t="t" r="r" b="b"/>
                <a:pathLst>
                  <a:path w="1030" h="1029">
                    <a:moveTo>
                      <a:pt x="515" y="1"/>
                    </a:moveTo>
                    <a:cubicBezTo>
                      <a:pt x="229" y="1"/>
                      <a:pt x="0" y="232"/>
                      <a:pt x="0" y="514"/>
                    </a:cubicBezTo>
                    <a:cubicBezTo>
                      <a:pt x="0" y="800"/>
                      <a:pt x="233" y="1029"/>
                      <a:pt x="515" y="1029"/>
                    </a:cubicBezTo>
                    <a:cubicBezTo>
                      <a:pt x="800" y="1029"/>
                      <a:pt x="1029" y="797"/>
                      <a:pt x="1029" y="514"/>
                    </a:cubicBezTo>
                    <a:cubicBezTo>
                      <a:pt x="1029"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2" name="Google Shape;64;p2"/>
              <p:cNvSpPr/>
              <p:nvPr/>
            </p:nvSpPr>
            <p:spPr>
              <a:xfrm rot="5400000">
                <a:off x="7778273" y="559826"/>
                <a:ext cx="82624" cy="82946"/>
              </a:xfrm>
              <a:custGeom>
                <a:avLst/>
                <a:rect l="l" t="t" r="r" b="b"/>
                <a:pathLst>
                  <a:path w="1026" h="1030">
                    <a:moveTo>
                      <a:pt x="511" y="1"/>
                    </a:moveTo>
                    <a:cubicBezTo>
                      <a:pt x="229" y="1"/>
                      <a:pt x="1" y="230"/>
                      <a:pt x="1" y="515"/>
                    </a:cubicBezTo>
                    <a:cubicBezTo>
                      <a:pt x="1" y="797"/>
                      <a:pt x="229" y="1030"/>
                      <a:pt x="515" y="1030"/>
                    </a:cubicBezTo>
                    <a:cubicBezTo>
                      <a:pt x="797" y="1026"/>
                      <a:pt x="1026" y="797"/>
                      <a:pt x="1026" y="515"/>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3" name="Google Shape;65;p2"/>
              <p:cNvSpPr/>
              <p:nvPr/>
            </p:nvSpPr>
            <p:spPr>
              <a:xfrm rot="5400000">
                <a:off x="7778474" y="790608"/>
                <a:ext cx="82946" cy="82704"/>
              </a:xfrm>
              <a:custGeom>
                <a:avLst/>
                <a:rect l="l" t="t" r="r" b="b"/>
                <a:pathLst>
                  <a:path w="1030" h="1027">
                    <a:moveTo>
                      <a:pt x="515" y="1"/>
                    </a:moveTo>
                    <a:cubicBezTo>
                      <a:pt x="230" y="1"/>
                      <a:pt x="0" y="230"/>
                      <a:pt x="0" y="515"/>
                    </a:cubicBezTo>
                    <a:cubicBezTo>
                      <a:pt x="0" y="797"/>
                      <a:pt x="233" y="1026"/>
                      <a:pt x="515" y="1026"/>
                    </a:cubicBezTo>
                    <a:cubicBezTo>
                      <a:pt x="801"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4" name="Google Shape;66;p2"/>
              <p:cNvSpPr/>
              <p:nvPr/>
            </p:nvSpPr>
            <p:spPr>
              <a:xfrm rot="5400000">
                <a:off x="7568773" y="-131635"/>
                <a:ext cx="82865" cy="82625"/>
              </a:xfrm>
              <a:custGeom>
                <a:avLst/>
                <a:rect l="l" t="t" r="r" b="b"/>
                <a:pathLst>
                  <a:path w="1029" h="1026">
                    <a:moveTo>
                      <a:pt x="520" y="0"/>
                    </a:moveTo>
                    <a:cubicBezTo>
                      <a:pt x="518" y="0"/>
                      <a:pt x="516" y="0"/>
                      <a:pt x="514" y="0"/>
                    </a:cubicBezTo>
                    <a:cubicBezTo>
                      <a:pt x="229" y="0"/>
                      <a:pt x="1" y="230"/>
                      <a:pt x="1" y="515"/>
                    </a:cubicBezTo>
                    <a:cubicBezTo>
                      <a:pt x="1" y="797"/>
                      <a:pt x="232" y="1026"/>
                      <a:pt x="514" y="1026"/>
                    </a:cubicBezTo>
                    <a:cubicBezTo>
                      <a:pt x="800" y="1026"/>
                      <a:pt x="1029" y="797"/>
                      <a:pt x="1029" y="512"/>
                    </a:cubicBezTo>
                    <a:cubicBezTo>
                      <a:pt x="1029" y="232"/>
                      <a:pt x="800" y="0"/>
                      <a:pt x="520"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5" name="Google Shape;67;p2"/>
              <p:cNvSpPr/>
              <p:nvPr/>
            </p:nvSpPr>
            <p:spPr>
              <a:xfrm rot="5400000">
                <a:off x="7569297" y="95235"/>
                <a:ext cx="82704" cy="82865"/>
              </a:xfrm>
              <a:custGeom>
                <a:avLst/>
                <a:rect l="l" t="t" r="r" b="b"/>
                <a:pathLst>
                  <a:path w="1027" h="1029">
                    <a:moveTo>
                      <a:pt x="512" y="1"/>
                    </a:moveTo>
                    <a:cubicBezTo>
                      <a:pt x="230" y="1"/>
                      <a:pt x="0" y="233"/>
                      <a:pt x="0" y="515"/>
                    </a:cubicBezTo>
                    <a:cubicBezTo>
                      <a:pt x="0" y="800"/>
                      <a:pt x="230"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6" name="Google Shape;68;p2"/>
              <p:cNvSpPr/>
              <p:nvPr/>
            </p:nvSpPr>
            <p:spPr>
              <a:xfrm rot="5400000">
                <a:off x="7569417" y="329526"/>
                <a:ext cx="82946" cy="82865"/>
              </a:xfrm>
              <a:custGeom>
                <a:avLst/>
                <a:rect l="l" t="t" r="r" b="b"/>
                <a:pathLst>
                  <a:path w="1030" h="1029">
                    <a:moveTo>
                      <a:pt x="515" y="1"/>
                    </a:moveTo>
                    <a:cubicBezTo>
                      <a:pt x="230" y="1"/>
                      <a:pt x="1" y="232"/>
                      <a:pt x="1" y="514"/>
                    </a:cubicBezTo>
                    <a:cubicBezTo>
                      <a:pt x="1" y="800"/>
                      <a:pt x="233" y="1029"/>
                      <a:pt x="515" y="1029"/>
                    </a:cubicBezTo>
                    <a:cubicBezTo>
                      <a:pt x="800" y="1029"/>
                      <a:pt x="1030" y="797"/>
                      <a:pt x="1030" y="514"/>
                    </a:cubicBezTo>
                    <a:cubicBezTo>
                      <a:pt x="1030"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7" name="Google Shape;69;p2"/>
              <p:cNvSpPr/>
              <p:nvPr/>
            </p:nvSpPr>
            <p:spPr>
              <a:xfrm rot="5400000">
                <a:off x="7569901" y="560107"/>
                <a:ext cx="82543" cy="82946"/>
              </a:xfrm>
              <a:custGeom>
                <a:avLst/>
                <a:rect l="l" t="t" r="r" b="b"/>
                <a:pathLst>
                  <a:path w="1025" h="1030">
                    <a:moveTo>
                      <a:pt x="511" y="1"/>
                    </a:moveTo>
                    <a:cubicBezTo>
                      <a:pt x="229" y="1"/>
                      <a:pt x="0" y="233"/>
                      <a:pt x="0" y="515"/>
                    </a:cubicBezTo>
                    <a:cubicBezTo>
                      <a:pt x="0" y="797"/>
                      <a:pt x="229" y="1030"/>
                      <a:pt x="515" y="1030"/>
                    </a:cubicBezTo>
                    <a:cubicBezTo>
                      <a:pt x="796" y="1026"/>
                      <a:pt x="1025" y="797"/>
                      <a:pt x="1025" y="515"/>
                    </a:cubicBezTo>
                    <a:cubicBezTo>
                      <a:pt x="1025" y="230"/>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8" name="Google Shape;70;p2"/>
              <p:cNvSpPr/>
              <p:nvPr/>
            </p:nvSpPr>
            <p:spPr>
              <a:xfrm rot="5400000">
                <a:off x="7570102" y="790890"/>
                <a:ext cx="82865" cy="82704"/>
              </a:xfrm>
              <a:custGeom>
                <a:avLst/>
                <a:rect l="l" t="t" r="r" b="b"/>
                <a:pathLst>
                  <a:path w="1029" h="1027">
                    <a:moveTo>
                      <a:pt x="514" y="1"/>
                    </a:moveTo>
                    <a:cubicBezTo>
                      <a:pt x="229" y="1"/>
                      <a:pt x="0" y="230"/>
                      <a:pt x="0" y="515"/>
                    </a:cubicBezTo>
                    <a:cubicBezTo>
                      <a:pt x="0" y="797"/>
                      <a:pt x="232" y="1026"/>
                      <a:pt x="514" y="1026"/>
                    </a:cubicBezTo>
                    <a:cubicBezTo>
                      <a:pt x="800" y="1026"/>
                      <a:pt x="1028" y="797"/>
                      <a:pt x="1028" y="512"/>
                    </a:cubicBezTo>
                    <a:cubicBezTo>
                      <a:pt x="1028" y="230"/>
                      <a:pt x="797"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9" name="Google Shape;71;p2"/>
              <p:cNvSpPr/>
              <p:nvPr/>
            </p:nvSpPr>
            <p:spPr>
              <a:xfrm rot="5400000">
                <a:off x="7360360" y="-131394"/>
                <a:ext cx="82865" cy="82625"/>
              </a:xfrm>
              <a:custGeom>
                <a:avLst/>
                <a:rect l="l" t="t" r="r" b="b"/>
                <a:pathLst>
                  <a:path w="1029" h="1026">
                    <a:moveTo>
                      <a:pt x="515" y="0"/>
                    </a:moveTo>
                    <a:cubicBezTo>
                      <a:pt x="229" y="0"/>
                      <a:pt x="1" y="230"/>
                      <a:pt x="1" y="515"/>
                    </a:cubicBezTo>
                    <a:cubicBezTo>
                      <a:pt x="1" y="797"/>
                      <a:pt x="229" y="1026"/>
                      <a:pt x="515" y="1026"/>
                    </a:cubicBezTo>
                    <a:cubicBezTo>
                      <a:pt x="797" y="1026"/>
                      <a:pt x="1029" y="797"/>
                      <a:pt x="1029" y="512"/>
                    </a:cubicBezTo>
                    <a:cubicBezTo>
                      <a:pt x="1026"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70" name="Google Shape;72;p2"/>
              <p:cNvSpPr/>
              <p:nvPr/>
            </p:nvSpPr>
            <p:spPr>
              <a:xfrm rot="5400000">
                <a:off x="7360723" y="95315"/>
                <a:ext cx="82946" cy="82946"/>
              </a:xfrm>
              <a:custGeom>
                <a:avLst/>
                <a:rect l="l" t="t" r="r" b="b"/>
                <a:pathLst>
                  <a:path w="1030" h="1030">
                    <a:moveTo>
                      <a:pt x="515" y="1"/>
                    </a:moveTo>
                    <a:cubicBezTo>
                      <a:pt x="233" y="4"/>
                      <a:pt x="0" y="233"/>
                      <a:pt x="4" y="515"/>
                    </a:cubicBezTo>
                    <a:cubicBezTo>
                      <a:pt x="4" y="800"/>
                      <a:pt x="233" y="1029"/>
                      <a:pt x="515" y="1029"/>
                    </a:cubicBezTo>
                    <a:cubicBezTo>
                      <a:pt x="801" y="1029"/>
                      <a:pt x="1029" y="800"/>
                      <a:pt x="1029" y="515"/>
                    </a:cubicBezTo>
                    <a:cubicBezTo>
                      <a:pt x="1029" y="233"/>
                      <a:pt x="801"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71" name="Google Shape;73;p2"/>
              <p:cNvSpPr/>
              <p:nvPr/>
            </p:nvSpPr>
            <p:spPr>
              <a:xfrm rot="5400000">
                <a:off x="7361005" y="329768"/>
                <a:ext cx="82946" cy="82865"/>
              </a:xfrm>
              <a:custGeom>
                <a:avLst/>
                <a:rect l="l" t="t" r="r" b="b"/>
                <a:pathLst>
                  <a:path w="1030" h="1029">
                    <a:moveTo>
                      <a:pt x="515" y="1"/>
                    </a:moveTo>
                    <a:cubicBezTo>
                      <a:pt x="230" y="1"/>
                      <a:pt x="1" y="233"/>
                      <a:pt x="1" y="514"/>
                    </a:cubicBezTo>
                    <a:cubicBezTo>
                      <a:pt x="1" y="800"/>
                      <a:pt x="233" y="1029"/>
                      <a:pt x="515" y="1029"/>
                    </a:cubicBezTo>
                    <a:cubicBezTo>
                      <a:pt x="797" y="1029"/>
                      <a:pt x="1030" y="797"/>
                      <a:pt x="1030" y="514"/>
                    </a:cubicBezTo>
                    <a:cubicBezTo>
                      <a:pt x="1027"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72" name="Google Shape;74;p2"/>
              <p:cNvSpPr/>
              <p:nvPr/>
            </p:nvSpPr>
            <p:spPr>
              <a:xfrm rot="5400000">
                <a:off x="7361327" y="560269"/>
                <a:ext cx="82865" cy="82946"/>
              </a:xfrm>
              <a:custGeom>
                <a:avLst/>
                <a:rect l="l" t="t" r="r" b="b"/>
                <a:pathLst>
                  <a:path w="1029" h="1030">
                    <a:moveTo>
                      <a:pt x="515" y="1"/>
                    </a:moveTo>
                    <a:cubicBezTo>
                      <a:pt x="233" y="1"/>
                      <a:pt x="0" y="233"/>
                      <a:pt x="3" y="515"/>
                    </a:cubicBezTo>
                    <a:cubicBezTo>
                      <a:pt x="3" y="801"/>
                      <a:pt x="233" y="1030"/>
                      <a:pt x="518" y="1030"/>
                    </a:cubicBezTo>
                    <a:cubicBezTo>
                      <a:pt x="800" y="1030"/>
                      <a:pt x="1029" y="797"/>
                      <a:pt x="1029" y="515"/>
                    </a:cubicBezTo>
                    <a:cubicBezTo>
                      <a:pt x="1029" y="230"/>
                      <a:pt x="800"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73" name="Google Shape;75;p2"/>
              <p:cNvSpPr/>
              <p:nvPr/>
            </p:nvSpPr>
            <p:spPr>
              <a:xfrm rot="5400000">
                <a:off x="7361689" y="791132"/>
                <a:ext cx="82865" cy="82704"/>
              </a:xfrm>
              <a:custGeom>
                <a:avLst/>
                <a:rect l="l" t="t" r="r" b="b"/>
                <a:pathLst>
                  <a:path w="1029" h="1027">
                    <a:moveTo>
                      <a:pt x="515" y="1"/>
                    </a:moveTo>
                    <a:cubicBezTo>
                      <a:pt x="229" y="1"/>
                      <a:pt x="1" y="230"/>
                      <a:pt x="1" y="515"/>
                    </a:cubicBezTo>
                    <a:cubicBezTo>
                      <a:pt x="1" y="795"/>
                      <a:pt x="229" y="1026"/>
                      <a:pt x="509" y="1026"/>
                    </a:cubicBezTo>
                    <a:cubicBezTo>
                      <a:pt x="511" y="1026"/>
                      <a:pt x="513" y="1026"/>
                      <a:pt x="515" y="1026"/>
                    </a:cubicBezTo>
                    <a:cubicBezTo>
                      <a:pt x="797"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grpSp>
      </p:grpSp>
      <p:sp>
        <p:nvSpPr>
          <p:cNvPr id="77" name="Заглавие 76"/>
          <p:cNvSpPr>
            <a:spLocks noGrp="1" noEditPoints="1"/>
          </p:cNvSpPr>
          <p:nvPr>
            <p:ph type="title" hasCustomPrompt="1"/>
          </p:nvPr>
        </p:nvSpPr>
        <p:spPr>
          <a:xfrm>
            <a:off x="3569688" y="2576910"/>
            <a:ext cx="7772913" cy="1325563"/>
          </a:xfrm>
        </p:spPr>
        <p:txBody>
          <a:bodyPr/>
          <a:lstStyle/>
          <a:p>
            <a:r>
              <a:rPr lang="en-US"/>
              <a:t>Click to edit Master title style</a:t>
            </a:r>
          </a:p>
        </p:txBody>
      </p:sp>
      <p:sp>
        <p:nvSpPr>
          <p:cNvPr id="81" name="Контейнер за дата 80"/>
          <p:cNvSpPr>
            <a:spLocks noGrp="1" noEditPoints="1"/>
          </p:cNvSpPr>
          <p:nvPr>
            <p:ph type="dt" sz="half" idx="10"/>
          </p:nvPr>
        </p:nvSpPr>
        <p:spPr>
          <a:xfrm>
            <a:off x="3580887" y="2057197"/>
            <a:ext cx="2743200" cy="365125"/>
          </a:xfrm>
        </p:spPr>
        <p:txBody>
          <a:bodyPr/>
          <a:lstStyle/>
          <a:p>
            <a:fld id="{4D66383F-9536-4B63-8B71-9250C2E5070C}" type="datetimeFigureOut">
              <a:rPr lang="en-US" smtClean="0"/>
              <a:t>4/27/2023</a:t>
            </a:fld>
            <a:endParaRPr lang="en-US"/>
          </a:p>
        </p:txBody>
      </p:sp>
      <p:sp>
        <p:nvSpPr>
          <p:cNvPr id="82" name="Контейнер за долния колонтитул 81"/>
          <p:cNvSpPr>
            <a:spLocks noGrp="1" noEditPoints="1"/>
          </p:cNvSpPr>
          <p:nvPr>
            <p:ph type="ftr" sz="quarter" idx="11"/>
          </p:nvPr>
        </p:nvSpPr>
        <p:spPr>
          <a:xfrm>
            <a:off x="377300" y="439133"/>
            <a:ext cx="4114800" cy="365125"/>
          </a:xfrm>
        </p:spPr>
        <p:txBody>
          <a:bodyPr/>
          <a:lstStyle>
            <a:lvl1pPr algn="l"/>
          </a:lstStyle>
          <a:p>
            <a:endParaRPr lang="en-US"/>
          </a:p>
        </p:txBody>
      </p:sp>
    </p:spTree>
  </p:cSld>
  <p:clrMapOvr>
    <a:masterClrMapping/>
  </p:clrMapOvr>
  <p:hf dt="0"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me Card">
    <p:bg>
      <p:bgPr>
        <a:solidFill>
          <a:schemeClr val="accent2">
            <a:lumMod val="50000"/>
          </a:schemeClr>
        </a:solidFill>
      </p:bgPr>
    </p:bg>
    <p:spTree>
      <p:nvGrpSpPr>
        <p:cNvPr id="1" name=""/>
        <p:cNvGrpSpPr/>
        <p:nvPr/>
      </p:nvGrpSpPr>
      <p:grpSpPr>
        <a:xfrm>
          <a:off x="0" y="0"/>
          <a:ext cx="0" cy="0"/>
          <a:chOff x="0" y="0"/>
          <a:chExt cx="0" cy="0"/>
        </a:xfrm>
      </p:grpSpPr>
      <p:sp>
        <p:nvSpPr>
          <p:cNvPr id="6" name="Заглавие 1"/>
          <p:cNvSpPr>
            <a:spLocks noGrp="1" noEditPoints="1"/>
          </p:cNvSpPr>
          <p:nvPr>
            <p:ph type="ctrTitle" hasCustomPrompt="1"/>
          </p:nvPr>
        </p:nvSpPr>
        <p:spPr>
          <a:xfrm>
            <a:off x="1618160" y="2841788"/>
            <a:ext cx="8955680" cy="1026534"/>
          </a:xfrm>
        </p:spPr>
        <p:txBody>
          <a:bodyPr anchor="ctr">
            <a:noAutofit/>
          </a:bodyPr>
          <a:lstStyle>
            <a:lvl1pPr algn="ctr">
              <a:defRPr sz="3600" b="1"/>
            </a:lvl1pPr>
          </a:lstStyle>
          <a:p>
            <a:r>
              <a:rPr lang="en-US"/>
              <a:t>Click to edit Master title style</a:t>
            </a:r>
          </a:p>
        </p:txBody>
      </p:sp>
      <p:sp>
        <p:nvSpPr>
          <p:cNvPr id="7" name="Подзаглавие 2"/>
          <p:cNvSpPr>
            <a:spLocks noGrp="1" noEditPoints="1"/>
          </p:cNvSpPr>
          <p:nvPr>
            <p:ph type="subTitle" idx="1" hasCustomPrompt="1"/>
          </p:nvPr>
        </p:nvSpPr>
        <p:spPr>
          <a:xfrm>
            <a:off x="1618160" y="3960398"/>
            <a:ext cx="8955680" cy="564717"/>
          </a:xfrm>
        </p:spPr>
        <p:txBody>
          <a:bodyPr anchor="ctr">
            <a:noAutofit/>
          </a:bodyPr>
          <a:lstStyle>
            <a:lvl1pPr marL="0" indent="0" algn="ctr">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grpSp>
        <p:nvGrpSpPr>
          <p:cNvPr id="8" name="Групиране 7"/>
          <p:cNvGrpSpPr/>
          <p:nvPr/>
        </p:nvGrpSpPr>
        <p:grpSpPr>
          <a:xfrm>
            <a:off x="9038786" y="213263"/>
            <a:ext cx="2967240" cy="2499151"/>
            <a:chOff x="9038786" y="213263"/>
            <a:chExt cx="2967240" cy="2499151"/>
          </a:xfrm>
        </p:grpSpPr>
        <p:sp>
          <p:nvSpPr>
            <p:cNvPr id="9" name="Google Shape;13;p2"/>
            <p:cNvSpPr/>
            <p:nvPr/>
          </p:nvSpPr>
          <p:spPr>
            <a:xfrm rot="7106459">
              <a:off x="9997800" y="215137"/>
              <a:ext cx="377612" cy="373864"/>
            </a:xfrm>
            <a:custGeom>
              <a:avLst/>
              <a:rect l="l" t="t" r="r" b="b"/>
              <a:pathLst>
                <a:path w="7855" h="7776">
                  <a:moveTo>
                    <a:pt x="443" y="1"/>
                  </a:moveTo>
                  <a:cubicBezTo>
                    <a:pt x="409" y="1"/>
                    <a:pt x="374" y="5"/>
                    <a:pt x="339" y="14"/>
                  </a:cubicBezTo>
                  <a:cubicBezTo>
                    <a:pt x="126" y="74"/>
                    <a:pt x="1" y="293"/>
                    <a:pt x="60" y="506"/>
                  </a:cubicBezTo>
                  <a:lnTo>
                    <a:pt x="728" y="2901"/>
                  </a:lnTo>
                  <a:cubicBezTo>
                    <a:pt x="775" y="3071"/>
                    <a:pt x="931" y="3191"/>
                    <a:pt x="1109" y="3191"/>
                  </a:cubicBezTo>
                  <a:cubicBezTo>
                    <a:pt x="1115" y="3191"/>
                    <a:pt x="1122" y="3191"/>
                    <a:pt x="1129" y="3190"/>
                  </a:cubicBezTo>
                  <a:lnTo>
                    <a:pt x="3296" y="3103"/>
                  </a:lnTo>
                  <a:lnTo>
                    <a:pt x="3876" y="5191"/>
                  </a:lnTo>
                  <a:cubicBezTo>
                    <a:pt x="3924" y="5365"/>
                    <a:pt x="4084" y="5483"/>
                    <a:pt x="4264" y="5483"/>
                  </a:cubicBezTo>
                  <a:cubicBezTo>
                    <a:pt x="4268" y="5483"/>
                    <a:pt x="4273" y="5483"/>
                    <a:pt x="4278" y="5483"/>
                  </a:cubicBezTo>
                  <a:lnTo>
                    <a:pt x="6444" y="5393"/>
                  </a:lnTo>
                  <a:lnTo>
                    <a:pt x="7025" y="7483"/>
                  </a:lnTo>
                  <a:cubicBezTo>
                    <a:pt x="7051" y="7573"/>
                    <a:pt x="7105" y="7646"/>
                    <a:pt x="7174" y="7699"/>
                  </a:cubicBezTo>
                  <a:cubicBezTo>
                    <a:pt x="7241" y="7748"/>
                    <a:pt x="7322" y="7775"/>
                    <a:pt x="7406" y="7775"/>
                  </a:cubicBezTo>
                  <a:cubicBezTo>
                    <a:pt x="7443" y="7775"/>
                    <a:pt x="7480" y="7770"/>
                    <a:pt x="7516" y="7759"/>
                  </a:cubicBezTo>
                  <a:cubicBezTo>
                    <a:pt x="7728" y="7702"/>
                    <a:pt x="7855" y="7480"/>
                    <a:pt x="7795" y="7268"/>
                  </a:cubicBezTo>
                  <a:lnTo>
                    <a:pt x="7128" y="4875"/>
                  </a:lnTo>
                  <a:cubicBezTo>
                    <a:pt x="7080" y="4701"/>
                    <a:pt x="6921" y="4583"/>
                    <a:pt x="6742" y="4583"/>
                  </a:cubicBezTo>
                  <a:cubicBezTo>
                    <a:pt x="6737" y="4583"/>
                    <a:pt x="6732" y="4584"/>
                    <a:pt x="6726" y="4584"/>
                  </a:cubicBezTo>
                  <a:lnTo>
                    <a:pt x="4560" y="4673"/>
                  </a:lnTo>
                  <a:lnTo>
                    <a:pt x="3979" y="2583"/>
                  </a:lnTo>
                  <a:cubicBezTo>
                    <a:pt x="3931" y="2414"/>
                    <a:pt x="3776" y="2294"/>
                    <a:pt x="3600" y="2294"/>
                  </a:cubicBezTo>
                  <a:cubicBezTo>
                    <a:pt x="3592" y="2294"/>
                    <a:pt x="3585" y="2294"/>
                    <a:pt x="3578" y="2294"/>
                  </a:cubicBezTo>
                  <a:lnTo>
                    <a:pt x="1411" y="2380"/>
                  </a:lnTo>
                  <a:lnTo>
                    <a:pt x="830" y="293"/>
                  </a:lnTo>
                  <a:cubicBezTo>
                    <a:pt x="780" y="116"/>
                    <a:pt x="619" y="1"/>
                    <a:pt x="443"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0" name="Google Shape;17;p2"/>
            <p:cNvSpPr/>
            <p:nvPr/>
          </p:nvSpPr>
          <p:spPr>
            <a:xfrm rot="5400000">
              <a:off x="11342562" y="2048951"/>
              <a:ext cx="663503" cy="663424"/>
            </a:xfrm>
            <a:custGeom>
              <a:avLst/>
              <a:rect l="l" t="t" r="r" b="b"/>
              <a:pathLst>
                <a:path w="8293" h="8292">
                  <a:moveTo>
                    <a:pt x="4583" y="0"/>
                  </a:moveTo>
                  <a:lnTo>
                    <a:pt x="3491" y="2253"/>
                  </a:lnTo>
                  <a:lnTo>
                    <a:pt x="1238" y="1161"/>
                  </a:lnTo>
                  <a:lnTo>
                    <a:pt x="1" y="3710"/>
                  </a:lnTo>
                  <a:lnTo>
                    <a:pt x="2253" y="4804"/>
                  </a:lnTo>
                  <a:lnTo>
                    <a:pt x="1162" y="7057"/>
                  </a:lnTo>
                  <a:lnTo>
                    <a:pt x="3710" y="8292"/>
                  </a:lnTo>
                  <a:lnTo>
                    <a:pt x="4802" y="6039"/>
                  </a:lnTo>
                  <a:lnTo>
                    <a:pt x="7054" y="7134"/>
                  </a:lnTo>
                  <a:lnTo>
                    <a:pt x="8293" y="4582"/>
                  </a:lnTo>
                  <a:lnTo>
                    <a:pt x="6039" y="3491"/>
                  </a:lnTo>
                  <a:lnTo>
                    <a:pt x="7131" y="1238"/>
                  </a:lnTo>
                  <a:lnTo>
                    <a:pt x="4583"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1" name="Google Shape;18;p2"/>
            <p:cNvSpPr/>
            <p:nvPr/>
          </p:nvSpPr>
          <p:spPr>
            <a:xfrm rot="5400000">
              <a:off x="9038706" y="284712"/>
              <a:ext cx="451724" cy="451564"/>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2" name="Google Shape;21;p2"/>
            <p:cNvSpPr/>
            <p:nvPr/>
          </p:nvSpPr>
          <p:spPr>
            <a:xfrm rot="5400000">
              <a:off x="10200051" y="957208"/>
              <a:ext cx="230847" cy="230879"/>
            </a:xfrm>
            <a:custGeom>
              <a:avLst/>
              <a:rect l="l" t="t" r="r" b="b"/>
              <a:pathLst>
                <a:path w="7138" h="7139">
                  <a:moveTo>
                    <a:pt x="3010" y="1"/>
                  </a:moveTo>
                  <a:lnTo>
                    <a:pt x="1" y="4132"/>
                  </a:lnTo>
                  <a:lnTo>
                    <a:pt x="4128" y="7138"/>
                  </a:lnTo>
                  <a:lnTo>
                    <a:pt x="7137" y="3010"/>
                  </a:lnTo>
                  <a:lnTo>
                    <a:pt x="3010" y="1"/>
                  </a:lnTo>
                  <a:close/>
                </a:path>
              </a:pathLst>
            </a:custGeom>
            <a:solidFill>
              <a:schemeClr val="accent6"/>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nvGrpSpPr>
            <p:cNvPr id="13" name="Google Shape;24;p2"/>
            <p:cNvGrpSpPr/>
            <p:nvPr/>
          </p:nvGrpSpPr>
          <p:grpSpPr>
            <a:xfrm>
              <a:off x="10748044" y="244811"/>
              <a:ext cx="1190893" cy="1406209"/>
              <a:chOff x="7360481" y="-279362"/>
              <a:chExt cx="917644" cy="1083548"/>
            </a:xfrm>
            <a:solidFill>
              <a:schemeClr val="tx2">
                <a:lumMod val="60000"/>
                <a:lumOff val="40000"/>
              </a:schemeClr>
            </a:solidFill>
          </p:grpSpPr>
          <p:sp>
            <p:nvSpPr>
              <p:cNvPr id="14" name="Google Shape;25;p2"/>
              <p:cNvSpPr/>
              <p:nvPr/>
            </p:nvSpPr>
            <p:spPr>
              <a:xfrm rot="5400000">
                <a:off x="8194132" y="-279362"/>
                <a:ext cx="82946" cy="82946"/>
              </a:xfrm>
              <a:custGeom>
                <a:avLst/>
                <a:rect l="l" t="t" r="r" b="b"/>
                <a:pathLst>
                  <a:path w="1030" h="1030">
                    <a:moveTo>
                      <a:pt x="515" y="1"/>
                    </a:moveTo>
                    <a:cubicBezTo>
                      <a:pt x="230" y="1"/>
                      <a:pt x="0" y="233"/>
                      <a:pt x="0" y="515"/>
                    </a:cubicBezTo>
                    <a:cubicBezTo>
                      <a:pt x="0" y="800"/>
                      <a:pt x="233" y="1030"/>
                      <a:pt x="515" y="1030"/>
                    </a:cubicBezTo>
                    <a:cubicBezTo>
                      <a:pt x="800" y="1030"/>
                      <a:pt x="1029" y="797"/>
                      <a:pt x="1029" y="515"/>
                    </a:cubicBezTo>
                    <a:cubicBezTo>
                      <a:pt x="1029" y="233"/>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5" name="Google Shape;26;p2"/>
              <p:cNvSpPr/>
              <p:nvPr/>
            </p:nvSpPr>
            <p:spPr>
              <a:xfrm rot="5400000">
                <a:off x="8194575" y="-28555"/>
                <a:ext cx="82624" cy="82865"/>
              </a:xfrm>
              <a:custGeom>
                <a:avLst/>
                <a:rect l="l" t="t" r="r" b="b"/>
                <a:pathLst>
                  <a:path w="1026" h="1029">
                    <a:moveTo>
                      <a:pt x="512" y="1"/>
                    </a:moveTo>
                    <a:cubicBezTo>
                      <a:pt x="229" y="1"/>
                      <a:pt x="1" y="232"/>
                      <a:pt x="1" y="515"/>
                    </a:cubicBezTo>
                    <a:cubicBezTo>
                      <a:pt x="1" y="800"/>
                      <a:pt x="229"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6" name="Google Shape;27;p2"/>
              <p:cNvSpPr/>
              <p:nvPr/>
            </p:nvSpPr>
            <p:spPr>
              <a:xfrm rot="5400000">
                <a:off x="8194696" y="220497"/>
                <a:ext cx="82865" cy="82865"/>
              </a:xfrm>
              <a:custGeom>
                <a:avLst/>
                <a:rect l="l" t="t" r="r" b="b"/>
                <a:pathLst>
                  <a:path w="1029" h="1029">
                    <a:moveTo>
                      <a:pt x="514" y="1"/>
                    </a:moveTo>
                    <a:cubicBezTo>
                      <a:pt x="229" y="1"/>
                      <a:pt x="0" y="232"/>
                      <a:pt x="0" y="514"/>
                    </a:cubicBezTo>
                    <a:cubicBezTo>
                      <a:pt x="0" y="797"/>
                      <a:pt x="232" y="1029"/>
                      <a:pt x="514" y="1029"/>
                    </a:cubicBezTo>
                    <a:cubicBezTo>
                      <a:pt x="800" y="1025"/>
                      <a:pt x="1028" y="797"/>
                      <a:pt x="1028" y="514"/>
                    </a:cubicBezTo>
                    <a:cubicBezTo>
                      <a:pt x="1028" y="229"/>
                      <a:pt x="796"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7" name="Google Shape;28;p2"/>
              <p:cNvSpPr/>
              <p:nvPr/>
            </p:nvSpPr>
            <p:spPr>
              <a:xfrm rot="5400000">
                <a:off x="8195058" y="469629"/>
                <a:ext cx="82946" cy="82704"/>
              </a:xfrm>
              <a:custGeom>
                <a:avLst/>
                <a:rect l="l" t="t" r="r" b="b"/>
                <a:pathLst>
                  <a:path w="1030" h="1027">
                    <a:moveTo>
                      <a:pt x="512" y="1"/>
                    </a:moveTo>
                    <a:cubicBezTo>
                      <a:pt x="230" y="1"/>
                      <a:pt x="1" y="230"/>
                      <a:pt x="1" y="515"/>
                    </a:cubicBezTo>
                    <a:cubicBezTo>
                      <a:pt x="1" y="795"/>
                      <a:pt x="227" y="1026"/>
                      <a:pt x="509" y="1026"/>
                    </a:cubicBezTo>
                    <a:cubicBezTo>
                      <a:pt x="511" y="1026"/>
                      <a:pt x="513" y="1026"/>
                      <a:pt x="515" y="1026"/>
                    </a:cubicBezTo>
                    <a:cubicBezTo>
                      <a:pt x="797" y="1026"/>
                      <a:pt x="1030" y="797"/>
                      <a:pt x="1026" y="512"/>
                    </a:cubicBezTo>
                    <a:cubicBezTo>
                      <a:pt x="1026" y="230"/>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29;p2"/>
              <p:cNvSpPr/>
              <p:nvPr/>
            </p:nvSpPr>
            <p:spPr>
              <a:xfrm rot="5400000">
                <a:off x="8195340" y="720357"/>
                <a:ext cx="82865" cy="82704"/>
              </a:xfrm>
              <a:custGeom>
                <a:avLst/>
                <a:rect l="l" t="t" r="r" b="b"/>
                <a:pathLst>
                  <a:path w="1029" h="1027">
                    <a:moveTo>
                      <a:pt x="514" y="0"/>
                    </a:moveTo>
                    <a:cubicBezTo>
                      <a:pt x="229" y="0"/>
                      <a:pt x="0" y="230"/>
                      <a:pt x="0" y="515"/>
                    </a:cubicBezTo>
                    <a:cubicBezTo>
                      <a:pt x="0" y="797"/>
                      <a:pt x="233" y="1026"/>
                      <a:pt x="514" y="1026"/>
                    </a:cubicBezTo>
                    <a:cubicBezTo>
                      <a:pt x="800" y="1026"/>
                      <a:pt x="1029" y="797"/>
                      <a:pt x="1029" y="512"/>
                    </a:cubicBezTo>
                    <a:cubicBezTo>
                      <a:pt x="1029" y="230"/>
                      <a:pt x="796" y="0"/>
                      <a:pt x="514"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9" name="Google Shape;30;p2"/>
              <p:cNvSpPr/>
              <p:nvPr/>
            </p:nvSpPr>
            <p:spPr>
              <a:xfrm rot="5400000">
                <a:off x="7985719" y="-279121"/>
                <a:ext cx="82946" cy="82946"/>
              </a:xfrm>
              <a:custGeom>
                <a:avLst/>
                <a:rect l="l" t="t" r="r" b="b"/>
                <a:pathLst>
                  <a:path w="1030" h="1030">
                    <a:moveTo>
                      <a:pt x="515" y="1"/>
                    </a:moveTo>
                    <a:cubicBezTo>
                      <a:pt x="230" y="4"/>
                      <a:pt x="1" y="234"/>
                      <a:pt x="1" y="515"/>
                    </a:cubicBezTo>
                    <a:cubicBezTo>
                      <a:pt x="1" y="801"/>
                      <a:pt x="233" y="1030"/>
                      <a:pt x="515" y="1030"/>
                    </a:cubicBezTo>
                    <a:cubicBezTo>
                      <a:pt x="800" y="1030"/>
                      <a:pt x="1029" y="801"/>
                      <a:pt x="1029" y="515"/>
                    </a:cubicBezTo>
                    <a:cubicBezTo>
                      <a:pt x="1029" y="234"/>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31;p2"/>
              <p:cNvSpPr/>
              <p:nvPr/>
            </p:nvSpPr>
            <p:spPr>
              <a:xfrm rot="5400000">
                <a:off x="7986162" y="-28228"/>
                <a:ext cx="82624" cy="82865"/>
              </a:xfrm>
              <a:custGeom>
                <a:avLst/>
                <a:rect l="l" t="t" r="r" b="b"/>
                <a:pathLst>
                  <a:path w="1026" h="1029">
                    <a:moveTo>
                      <a:pt x="511" y="1"/>
                    </a:moveTo>
                    <a:cubicBezTo>
                      <a:pt x="229" y="1"/>
                      <a:pt x="0" y="233"/>
                      <a:pt x="0" y="515"/>
                    </a:cubicBezTo>
                    <a:cubicBezTo>
                      <a:pt x="0" y="800"/>
                      <a:pt x="229" y="1029"/>
                      <a:pt x="514" y="1029"/>
                    </a:cubicBezTo>
                    <a:cubicBezTo>
                      <a:pt x="796" y="1029"/>
                      <a:pt x="1026" y="797"/>
                      <a:pt x="1026" y="515"/>
                    </a:cubicBezTo>
                    <a:cubicBezTo>
                      <a:pt x="1026" y="229"/>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32;p2"/>
              <p:cNvSpPr/>
              <p:nvPr/>
            </p:nvSpPr>
            <p:spPr>
              <a:xfrm rot="5400000">
                <a:off x="7986283" y="220739"/>
                <a:ext cx="82865" cy="82865"/>
              </a:xfrm>
              <a:custGeom>
                <a:avLst/>
                <a:rect l="l" t="t" r="r" b="b"/>
                <a:pathLst>
                  <a:path w="1029" h="1029">
                    <a:moveTo>
                      <a:pt x="515" y="1"/>
                    </a:moveTo>
                    <a:cubicBezTo>
                      <a:pt x="229" y="1"/>
                      <a:pt x="0" y="232"/>
                      <a:pt x="0" y="514"/>
                    </a:cubicBezTo>
                    <a:cubicBezTo>
                      <a:pt x="0" y="800"/>
                      <a:pt x="232" y="1029"/>
                      <a:pt x="515" y="1029"/>
                    </a:cubicBezTo>
                    <a:cubicBezTo>
                      <a:pt x="800" y="1029"/>
                      <a:pt x="1028" y="797"/>
                      <a:pt x="1028" y="514"/>
                    </a:cubicBezTo>
                    <a:cubicBezTo>
                      <a:pt x="1028"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2" name="Google Shape;33;p2"/>
              <p:cNvSpPr/>
              <p:nvPr/>
            </p:nvSpPr>
            <p:spPr>
              <a:xfrm rot="5400000">
                <a:off x="7986807" y="469790"/>
                <a:ext cx="82624" cy="82704"/>
              </a:xfrm>
              <a:custGeom>
                <a:avLst/>
                <a:rect l="l" t="t" r="r" b="b"/>
                <a:pathLst>
                  <a:path w="1026" h="1027">
                    <a:moveTo>
                      <a:pt x="511" y="1"/>
                    </a:moveTo>
                    <a:cubicBezTo>
                      <a:pt x="229" y="1"/>
                      <a:pt x="1" y="230"/>
                      <a:pt x="1" y="515"/>
                    </a:cubicBezTo>
                    <a:cubicBezTo>
                      <a:pt x="1" y="795"/>
                      <a:pt x="226" y="1026"/>
                      <a:pt x="509" y="1026"/>
                    </a:cubicBezTo>
                    <a:cubicBezTo>
                      <a:pt x="511" y="1026"/>
                      <a:pt x="512" y="1026"/>
                      <a:pt x="514" y="1026"/>
                    </a:cubicBezTo>
                    <a:cubicBezTo>
                      <a:pt x="797" y="1026"/>
                      <a:pt x="1026" y="797"/>
                      <a:pt x="1026" y="512"/>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34;p2"/>
              <p:cNvSpPr/>
              <p:nvPr/>
            </p:nvSpPr>
            <p:spPr>
              <a:xfrm rot="5400000">
                <a:off x="7986887" y="720638"/>
                <a:ext cx="82946" cy="82704"/>
              </a:xfrm>
              <a:custGeom>
                <a:avLst/>
                <a:rect l="l" t="t" r="r" b="b"/>
                <a:pathLst>
                  <a:path w="1030" h="1027">
                    <a:moveTo>
                      <a:pt x="515" y="0"/>
                    </a:moveTo>
                    <a:cubicBezTo>
                      <a:pt x="230" y="0"/>
                      <a:pt x="0" y="230"/>
                      <a:pt x="0" y="515"/>
                    </a:cubicBezTo>
                    <a:cubicBezTo>
                      <a:pt x="0" y="797"/>
                      <a:pt x="233" y="1026"/>
                      <a:pt x="515" y="1026"/>
                    </a:cubicBezTo>
                    <a:cubicBezTo>
                      <a:pt x="800" y="1026"/>
                      <a:pt x="1029" y="797"/>
                      <a:pt x="1029" y="512"/>
                    </a:cubicBezTo>
                    <a:cubicBezTo>
                      <a:pt x="1029"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4" name="Google Shape;35;p2"/>
              <p:cNvSpPr/>
              <p:nvPr/>
            </p:nvSpPr>
            <p:spPr>
              <a:xfrm rot="5400000">
                <a:off x="7777146" y="-278718"/>
                <a:ext cx="82946" cy="82624"/>
              </a:xfrm>
              <a:custGeom>
                <a:avLst/>
                <a:rect l="l" t="t" r="r" b="b"/>
                <a:pathLst>
                  <a:path w="1030" h="1026">
                    <a:moveTo>
                      <a:pt x="521" y="0"/>
                    </a:moveTo>
                    <a:cubicBezTo>
                      <a:pt x="519" y="0"/>
                      <a:pt x="517" y="0"/>
                      <a:pt x="515" y="0"/>
                    </a:cubicBezTo>
                    <a:cubicBezTo>
                      <a:pt x="230" y="0"/>
                      <a:pt x="1" y="230"/>
                      <a:pt x="1" y="511"/>
                    </a:cubicBezTo>
                    <a:cubicBezTo>
                      <a:pt x="1" y="797"/>
                      <a:pt x="233" y="1026"/>
                      <a:pt x="515" y="1026"/>
                    </a:cubicBezTo>
                    <a:cubicBezTo>
                      <a:pt x="801" y="1026"/>
                      <a:pt x="1030" y="797"/>
                      <a:pt x="1030" y="511"/>
                    </a:cubicBezTo>
                    <a:cubicBezTo>
                      <a:pt x="1030" y="231"/>
                      <a:pt x="800" y="0"/>
                      <a:pt x="521"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5" name="Google Shape;36;p2"/>
              <p:cNvSpPr/>
              <p:nvPr/>
            </p:nvSpPr>
            <p:spPr>
              <a:xfrm rot="5400000">
                <a:off x="7777750" y="-27983"/>
                <a:ext cx="82624" cy="82865"/>
              </a:xfrm>
              <a:custGeom>
                <a:avLst/>
                <a:rect l="l" t="t" r="r" b="b"/>
                <a:pathLst>
                  <a:path w="1026" h="1029">
                    <a:moveTo>
                      <a:pt x="511" y="1"/>
                    </a:moveTo>
                    <a:cubicBezTo>
                      <a:pt x="230" y="1"/>
                      <a:pt x="0" y="233"/>
                      <a:pt x="0" y="515"/>
                    </a:cubicBezTo>
                    <a:cubicBezTo>
                      <a:pt x="0" y="800"/>
                      <a:pt x="230" y="1029"/>
                      <a:pt x="515" y="1029"/>
                    </a:cubicBezTo>
                    <a:cubicBezTo>
                      <a:pt x="797" y="1029"/>
                      <a:pt x="1026" y="797"/>
                      <a:pt x="1026" y="515"/>
                    </a:cubicBezTo>
                    <a:cubicBezTo>
                      <a:pt x="1026" y="229"/>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6" name="Google Shape;37;p2"/>
              <p:cNvSpPr/>
              <p:nvPr/>
            </p:nvSpPr>
            <p:spPr>
              <a:xfrm rot="5400000">
                <a:off x="7777830" y="221021"/>
                <a:ext cx="82946" cy="82865"/>
              </a:xfrm>
              <a:custGeom>
                <a:avLst/>
                <a:rect l="l" t="t" r="r" b="b"/>
                <a:pathLst>
                  <a:path w="1030" h="1029">
                    <a:moveTo>
                      <a:pt x="515" y="1"/>
                    </a:moveTo>
                    <a:cubicBezTo>
                      <a:pt x="229" y="1"/>
                      <a:pt x="0" y="232"/>
                      <a:pt x="0" y="514"/>
                    </a:cubicBezTo>
                    <a:cubicBezTo>
                      <a:pt x="0" y="800"/>
                      <a:pt x="233" y="1029"/>
                      <a:pt x="515" y="1029"/>
                    </a:cubicBezTo>
                    <a:cubicBezTo>
                      <a:pt x="800" y="1029"/>
                      <a:pt x="1029" y="797"/>
                      <a:pt x="1029" y="514"/>
                    </a:cubicBezTo>
                    <a:cubicBezTo>
                      <a:pt x="1029"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7" name="Google Shape;38;p2"/>
              <p:cNvSpPr/>
              <p:nvPr/>
            </p:nvSpPr>
            <p:spPr>
              <a:xfrm rot="5400000">
                <a:off x="7778273" y="469911"/>
                <a:ext cx="82624" cy="82946"/>
              </a:xfrm>
              <a:custGeom>
                <a:avLst/>
                <a:rect l="l" t="t" r="r" b="b"/>
                <a:pathLst>
                  <a:path w="1026" h="1030">
                    <a:moveTo>
                      <a:pt x="511" y="1"/>
                    </a:moveTo>
                    <a:cubicBezTo>
                      <a:pt x="229" y="1"/>
                      <a:pt x="1" y="230"/>
                      <a:pt x="1" y="515"/>
                    </a:cubicBezTo>
                    <a:cubicBezTo>
                      <a:pt x="1" y="797"/>
                      <a:pt x="229" y="1030"/>
                      <a:pt x="515" y="1030"/>
                    </a:cubicBezTo>
                    <a:cubicBezTo>
                      <a:pt x="797" y="1026"/>
                      <a:pt x="1026" y="797"/>
                      <a:pt x="1026" y="515"/>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8" name="Google Shape;39;p2"/>
              <p:cNvSpPr/>
              <p:nvPr/>
            </p:nvSpPr>
            <p:spPr>
              <a:xfrm rot="5400000">
                <a:off x="7778474" y="720879"/>
                <a:ext cx="82946" cy="82704"/>
              </a:xfrm>
              <a:custGeom>
                <a:avLst/>
                <a:rect l="l" t="t" r="r" b="b"/>
                <a:pathLst>
                  <a:path w="1030" h="1027">
                    <a:moveTo>
                      <a:pt x="515" y="1"/>
                    </a:moveTo>
                    <a:cubicBezTo>
                      <a:pt x="230" y="1"/>
                      <a:pt x="0" y="230"/>
                      <a:pt x="0" y="515"/>
                    </a:cubicBezTo>
                    <a:cubicBezTo>
                      <a:pt x="0" y="797"/>
                      <a:pt x="233" y="1026"/>
                      <a:pt x="515" y="1026"/>
                    </a:cubicBezTo>
                    <a:cubicBezTo>
                      <a:pt x="801"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29" name="Google Shape;40;p2"/>
              <p:cNvSpPr/>
              <p:nvPr/>
            </p:nvSpPr>
            <p:spPr>
              <a:xfrm rot="5400000">
                <a:off x="7568773" y="-278436"/>
                <a:ext cx="82865" cy="82624"/>
              </a:xfrm>
              <a:custGeom>
                <a:avLst/>
                <a:rect l="l" t="t" r="r" b="b"/>
                <a:pathLst>
                  <a:path w="1029" h="1026">
                    <a:moveTo>
                      <a:pt x="520" y="0"/>
                    </a:moveTo>
                    <a:cubicBezTo>
                      <a:pt x="518" y="0"/>
                      <a:pt x="516" y="0"/>
                      <a:pt x="514" y="0"/>
                    </a:cubicBezTo>
                    <a:cubicBezTo>
                      <a:pt x="229" y="0"/>
                      <a:pt x="1" y="230"/>
                      <a:pt x="1" y="515"/>
                    </a:cubicBezTo>
                    <a:cubicBezTo>
                      <a:pt x="1" y="797"/>
                      <a:pt x="232" y="1026"/>
                      <a:pt x="514" y="1026"/>
                    </a:cubicBezTo>
                    <a:cubicBezTo>
                      <a:pt x="800" y="1026"/>
                      <a:pt x="1029" y="797"/>
                      <a:pt x="1029" y="512"/>
                    </a:cubicBezTo>
                    <a:cubicBezTo>
                      <a:pt x="1029" y="232"/>
                      <a:pt x="800" y="0"/>
                      <a:pt x="520"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0" name="Google Shape;41;p2"/>
              <p:cNvSpPr/>
              <p:nvPr/>
            </p:nvSpPr>
            <p:spPr>
              <a:xfrm rot="5400000">
                <a:off x="7569297" y="-27701"/>
                <a:ext cx="82704" cy="82865"/>
              </a:xfrm>
              <a:custGeom>
                <a:avLst/>
                <a:rect l="l" t="t" r="r" b="b"/>
                <a:pathLst>
                  <a:path w="1027" h="1029">
                    <a:moveTo>
                      <a:pt x="512" y="1"/>
                    </a:moveTo>
                    <a:cubicBezTo>
                      <a:pt x="230" y="1"/>
                      <a:pt x="0" y="233"/>
                      <a:pt x="0" y="515"/>
                    </a:cubicBezTo>
                    <a:cubicBezTo>
                      <a:pt x="0" y="800"/>
                      <a:pt x="230"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1" name="Google Shape;42;p2"/>
              <p:cNvSpPr/>
              <p:nvPr/>
            </p:nvSpPr>
            <p:spPr>
              <a:xfrm rot="5400000">
                <a:off x="7569417" y="221262"/>
                <a:ext cx="82946" cy="82865"/>
              </a:xfrm>
              <a:custGeom>
                <a:avLst/>
                <a:rect l="l" t="t" r="r" b="b"/>
                <a:pathLst>
                  <a:path w="1030" h="1029">
                    <a:moveTo>
                      <a:pt x="515" y="1"/>
                    </a:moveTo>
                    <a:cubicBezTo>
                      <a:pt x="230" y="1"/>
                      <a:pt x="1" y="232"/>
                      <a:pt x="1" y="514"/>
                    </a:cubicBezTo>
                    <a:cubicBezTo>
                      <a:pt x="1" y="800"/>
                      <a:pt x="233" y="1029"/>
                      <a:pt x="515" y="1029"/>
                    </a:cubicBezTo>
                    <a:cubicBezTo>
                      <a:pt x="800" y="1029"/>
                      <a:pt x="1030" y="797"/>
                      <a:pt x="1030" y="514"/>
                    </a:cubicBezTo>
                    <a:cubicBezTo>
                      <a:pt x="1030"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32" name="Google Shape;43;p2"/>
              <p:cNvSpPr/>
              <p:nvPr/>
            </p:nvSpPr>
            <p:spPr>
              <a:xfrm rot="5400000">
                <a:off x="7569901" y="470192"/>
                <a:ext cx="82543" cy="82946"/>
              </a:xfrm>
              <a:custGeom>
                <a:avLst/>
                <a:rect l="l" t="t" r="r" b="b"/>
                <a:pathLst>
                  <a:path w="1025" h="1030">
                    <a:moveTo>
                      <a:pt x="511" y="1"/>
                    </a:moveTo>
                    <a:cubicBezTo>
                      <a:pt x="229" y="1"/>
                      <a:pt x="0" y="233"/>
                      <a:pt x="0" y="515"/>
                    </a:cubicBezTo>
                    <a:cubicBezTo>
                      <a:pt x="0" y="797"/>
                      <a:pt x="229" y="1030"/>
                      <a:pt x="515" y="1030"/>
                    </a:cubicBezTo>
                    <a:cubicBezTo>
                      <a:pt x="796" y="1026"/>
                      <a:pt x="1025" y="797"/>
                      <a:pt x="1025" y="515"/>
                    </a:cubicBezTo>
                    <a:cubicBezTo>
                      <a:pt x="1025" y="230"/>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3" name="Google Shape;44;p2"/>
              <p:cNvSpPr/>
              <p:nvPr/>
            </p:nvSpPr>
            <p:spPr>
              <a:xfrm rot="5400000">
                <a:off x="7570102" y="721160"/>
                <a:ext cx="82865" cy="82704"/>
              </a:xfrm>
              <a:custGeom>
                <a:avLst/>
                <a:rect l="l" t="t" r="r" b="b"/>
                <a:pathLst>
                  <a:path w="1029" h="1027">
                    <a:moveTo>
                      <a:pt x="514" y="1"/>
                    </a:moveTo>
                    <a:cubicBezTo>
                      <a:pt x="229" y="1"/>
                      <a:pt x="0" y="230"/>
                      <a:pt x="0" y="515"/>
                    </a:cubicBezTo>
                    <a:cubicBezTo>
                      <a:pt x="0" y="797"/>
                      <a:pt x="232" y="1026"/>
                      <a:pt x="514" y="1026"/>
                    </a:cubicBezTo>
                    <a:cubicBezTo>
                      <a:pt x="800" y="1026"/>
                      <a:pt x="1028" y="797"/>
                      <a:pt x="1028" y="512"/>
                    </a:cubicBezTo>
                    <a:cubicBezTo>
                      <a:pt x="1028" y="230"/>
                      <a:pt x="797"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4" name="Google Shape;45;p2"/>
              <p:cNvSpPr/>
              <p:nvPr/>
            </p:nvSpPr>
            <p:spPr>
              <a:xfrm rot="5400000">
                <a:off x="7360360" y="-278195"/>
                <a:ext cx="82865" cy="82624"/>
              </a:xfrm>
              <a:custGeom>
                <a:avLst/>
                <a:rect l="l" t="t" r="r" b="b"/>
                <a:pathLst>
                  <a:path w="1029" h="1026">
                    <a:moveTo>
                      <a:pt x="515" y="0"/>
                    </a:moveTo>
                    <a:cubicBezTo>
                      <a:pt x="229" y="0"/>
                      <a:pt x="1" y="230"/>
                      <a:pt x="1" y="515"/>
                    </a:cubicBezTo>
                    <a:cubicBezTo>
                      <a:pt x="1" y="797"/>
                      <a:pt x="229" y="1026"/>
                      <a:pt x="515" y="1026"/>
                    </a:cubicBezTo>
                    <a:cubicBezTo>
                      <a:pt x="797" y="1026"/>
                      <a:pt x="1029" y="797"/>
                      <a:pt x="1029" y="512"/>
                    </a:cubicBezTo>
                    <a:cubicBezTo>
                      <a:pt x="1026"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5" name="Google Shape;46;p2"/>
              <p:cNvSpPr/>
              <p:nvPr/>
            </p:nvSpPr>
            <p:spPr>
              <a:xfrm rot="5400000">
                <a:off x="7360723" y="-27627"/>
                <a:ext cx="82946" cy="82946"/>
              </a:xfrm>
              <a:custGeom>
                <a:avLst/>
                <a:rect l="l" t="t" r="r" b="b"/>
                <a:pathLst>
                  <a:path w="1030" h="1030">
                    <a:moveTo>
                      <a:pt x="515" y="1"/>
                    </a:moveTo>
                    <a:cubicBezTo>
                      <a:pt x="233" y="4"/>
                      <a:pt x="0" y="233"/>
                      <a:pt x="4" y="515"/>
                    </a:cubicBezTo>
                    <a:cubicBezTo>
                      <a:pt x="4" y="800"/>
                      <a:pt x="233" y="1029"/>
                      <a:pt x="515" y="1029"/>
                    </a:cubicBezTo>
                    <a:cubicBezTo>
                      <a:pt x="801" y="1029"/>
                      <a:pt x="1029" y="800"/>
                      <a:pt x="1029" y="515"/>
                    </a:cubicBezTo>
                    <a:cubicBezTo>
                      <a:pt x="1029" y="233"/>
                      <a:pt x="801"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6" name="Google Shape;47;p2"/>
              <p:cNvSpPr/>
              <p:nvPr/>
            </p:nvSpPr>
            <p:spPr>
              <a:xfrm rot="5400000">
                <a:off x="7361005" y="221503"/>
                <a:ext cx="82946" cy="82865"/>
              </a:xfrm>
              <a:custGeom>
                <a:avLst/>
                <a:rect l="l" t="t" r="r" b="b"/>
                <a:pathLst>
                  <a:path w="1030" h="1029">
                    <a:moveTo>
                      <a:pt x="515" y="1"/>
                    </a:moveTo>
                    <a:cubicBezTo>
                      <a:pt x="230" y="1"/>
                      <a:pt x="1" y="233"/>
                      <a:pt x="1" y="514"/>
                    </a:cubicBezTo>
                    <a:cubicBezTo>
                      <a:pt x="1" y="800"/>
                      <a:pt x="233" y="1029"/>
                      <a:pt x="515" y="1029"/>
                    </a:cubicBezTo>
                    <a:cubicBezTo>
                      <a:pt x="797" y="1029"/>
                      <a:pt x="1030" y="797"/>
                      <a:pt x="1030" y="514"/>
                    </a:cubicBezTo>
                    <a:cubicBezTo>
                      <a:pt x="1027"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7" name="Google Shape;48;p2"/>
              <p:cNvSpPr/>
              <p:nvPr/>
            </p:nvSpPr>
            <p:spPr>
              <a:xfrm rot="5400000">
                <a:off x="7361327" y="470354"/>
                <a:ext cx="82865" cy="82946"/>
              </a:xfrm>
              <a:custGeom>
                <a:avLst/>
                <a:rect l="l" t="t" r="r" b="b"/>
                <a:pathLst>
                  <a:path w="1029" h="1030">
                    <a:moveTo>
                      <a:pt x="515" y="1"/>
                    </a:moveTo>
                    <a:cubicBezTo>
                      <a:pt x="233" y="1"/>
                      <a:pt x="0" y="233"/>
                      <a:pt x="3" y="515"/>
                    </a:cubicBezTo>
                    <a:cubicBezTo>
                      <a:pt x="3" y="801"/>
                      <a:pt x="233" y="1030"/>
                      <a:pt x="518" y="1030"/>
                    </a:cubicBezTo>
                    <a:cubicBezTo>
                      <a:pt x="800" y="1030"/>
                      <a:pt x="1029" y="797"/>
                      <a:pt x="1029" y="515"/>
                    </a:cubicBezTo>
                    <a:cubicBezTo>
                      <a:pt x="1029" y="230"/>
                      <a:pt x="800"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38" name="Google Shape;49;p2"/>
              <p:cNvSpPr/>
              <p:nvPr/>
            </p:nvSpPr>
            <p:spPr>
              <a:xfrm rot="5400000">
                <a:off x="7361689" y="721402"/>
                <a:ext cx="82865" cy="82704"/>
              </a:xfrm>
              <a:custGeom>
                <a:avLst/>
                <a:rect l="l" t="t" r="r" b="b"/>
                <a:pathLst>
                  <a:path w="1029" h="1027">
                    <a:moveTo>
                      <a:pt x="515" y="1"/>
                    </a:moveTo>
                    <a:cubicBezTo>
                      <a:pt x="229" y="1"/>
                      <a:pt x="1" y="230"/>
                      <a:pt x="1" y="515"/>
                    </a:cubicBezTo>
                    <a:cubicBezTo>
                      <a:pt x="1" y="795"/>
                      <a:pt x="229" y="1026"/>
                      <a:pt x="509" y="1026"/>
                    </a:cubicBezTo>
                    <a:cubicBezTo>
                      <a:pt x="511" y="1026"/>
                      <a:pt x="513" y="1026"/>
                      <a:pt x="515" y="1026"/>
                    </a:cubicBezTo>
                    <a:cubicBezTo>
                      <a:pt x="797"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grpSp>
        <p:nvGrpSpPr>
          <p:cNvPr id="39" name="Групиране 38"/>
          <p:cNvGrpSpPr/>
          <p:nvPr/>
        </p:nvGrpSpPr>
        <p:grpSpPr>
          <a:xfrm>
            <a:off x="323686" y="3390531"/>
            <a:ext cx="3029552" cy="3207983"/>
            <a:chOff x="323686" y="3390531"/>
            <a:chExt cx="3029552" cy="3207983"/>
          </a:xfrm>
        </p:grpSpPr>
        <p:sp>
          <p:nvSpPr>
            <p:cNvPr id="40" name="Google Shape;12;p2"/>
            <p:cNvSpPr/>
            <p:nvPr/>
          </p:nvSpPr>
          <p:spPr>
            <a:xfrm rot="5400000">
              <a:off x="2878565" y="6123842"/>
              <a:ext cx="476999" cy="47234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1" name="Google Shape;15;p2"/>
            <p:cNvSpPr/>
            <p:nvPr/>
          </p:nvSpPr>
          <p:spPr>
            <a:xfrm rot="5400000">
              <a:off x="423103" y="4043508"/>
              <a:ext cx="628140" cy="621899"/>
            </a:xfrm>
            <a:custGeom>
              <a:avLst/>
              <a:rect l="l" t="t" r="r" b="b"/>
              <a:pathLst>
                <a:path w="7851" h="7773">
                  <a:moveTo>
                    <a:pt x="444" y="0"/>
                  </a:moveTo>
                  <a:cubicBezTo>
                    <a:pt x="408" y="0"/>
                    <a:pt x="372" y="5"/>
                    <a:pt x="335" y="15"/>
                  </a:cubicBezTo>
                  <a:cubicBezTo>
                    <a:pt x="123" y="72"/>
                    <a:pt x="0" y="294"/>
                    <a:pt x="60" y="503"/>
                  </a:cubicBezTo>
                  <a:lnTo>
                    <a:pt x="726" y="2899"/>
                  </a:lnTo>
                  <a:cubicBezTo>
                    <a:pt x="775" y="3068"/>
                    <a:pt x="929" y="3188"/>
                    <a:pt x="1103" y="3188"/>
                  </a:cubicBezTo>
                  <a:cubicBezTo>
                    <a:pt x="1110" y="3188"/>
                    <a:pt x="1117" y="3187"/>
                    <a:pt x="1125" y="3187"/>
                  </a:cubicBezTo>
                  <a:lnTo>
                    <a:pt x="3291" y="3101"/>
                  </a:lnTo>
                  <a:lnTo>
                    <a:pt x="3876" y="5188"/>
                  </a:lnTo>
                  <a:cubicBezTo>
                    <a:pt x="3924" y="5362"/>
                    <a:pt x="4082" y="5480"/>
                    <a:pt x="4258" y="5480"/>
                  </a:cubicBezTo>
                  <a:cubicBezTo>
                    <a:pt x="4264" y="5480"/>
                    <a:pt x="4269" y="5480"/>
                    <a:pt x="4274" y="5480"/>
                  </a:cubicBezTo>
                  <a:lnTo>
                    <a:pt x="6444" y="5390"/>
                  </a:lnTo>
                  <a:lnTo>
                    <a:pt x="7025" y="7481"/>
                  </a:lnTo>
                  <a:cubicBezTo>
                    <a:pt x="7051" y="7570"/>
                    <a:pt x="7104" y="7643"/>
                    <a:pt x="7173" y="7697"/>
                  </a:cubicBezTo>
                  <a:cubicBezTo>
                    <a:pt x="7241" y="7745"/>
                    <a:pt x="7321" y="7773"/>
                    <a:pt x="7404" y="7773"/>
                  </a:cubicBezTo>
                  <a:cubicBezTo>
                    <a:pt x="7441" y="7773"/>
                    <a:pt x="7478" y="7767"/>
                    <a:pt x="7515" y="7756"/>
                  </a:cubicBezTo>
                  <a:cubicBezTo>
                    <a:pt x="7728" y="7700"/>
                    <a:pt x="7850" y="7478"/>
                    <a:pt x="7791" y="7265"/>
                  </a:cubicBezTo>
                  <a:lnTo>
                    <a:pt x="7124" y="4873"/>
                  </a:lnTo>
                  <a:cubicBezTo>
                    <a:pt x="7075" y="4698"/>
                    <a:pt x="6917" y="4580"/>
                    <a:pt x="6740" y="4580"/>
                  </a:cubicBezTo>
                  <a:cubicBezTo>
                    <a:pt x="6735" y="4580"/>
                    <a:pt x="6731" y="4580"/>
                    <a:pt x="6726" y="4581"/>
                  </a:cubicBezTo>
                  <a:lnTo>
                    <a:pt x="4559" y="4671"/>
                  </a:lnTo>
                  <a:lnTo>
                    <a:pt x="3975" y="2583"/>
                  </a:lnTo>
                  <a:cubicBezTo>
                    <a:pt x="3927" y="2409"/>
                    <a:pt x="3768" y="2291"/>
                    <a:pt x="3591" y="2291"/>
                  </a:cubicBezTo>
                  <a:cubicBezTo>
                    <a:pt x="3587" y="2291"/>
                    <a:pt x="3582" y="2291"/>
                    <a:pt x="3577" y="2291"/>
                  </a:cubicBezTo>
                  <a:lnTo>
                    <a:pt x="1410" y="2381"/>
                  </a:lnTo>
                  <a:lnTo>
                    <a:pt x="826" y="291"/>
                  </a:lnTo>
                  <a:cubicBezTo>
                    <a:pt x="776" y="115"/>
                    <a:pt x="618" y="0"/>
                    <a:pt x="444" y="0"/>
                  </a:cubicBezTo>
                  <a:close/>
                </a:path>
              </a:pathLst>
            </a:custGeom>
            <a:solidFill>
              <a:schemeClr val="accent5">
                <a:lumMod val="75000"/>
              </a:schemeClr>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42" name="Google Shape;19;p2"/>
            <p:cNvSpPr/>
            <p:nvPr/>
          </p:nvSpPr>
          <p:spPr>
            <a:xfrm rot="5400000">
              <a:off x="864634" y="4632572"/>
              <a:ext cx="307230" cy="307230"/>
            </a:xfrm>
            <a:custGeom>
              <a:avLst/>
              <a:rect l="l" t="t" r="r" b="b"/>
              <a:pathLst>
                <a:path w="3840" h="3840">
                  <a:moveTo>
                    <a:pt x="2121" y="0"/>
                  </a:moveTo>
                  <a:lnTo>
                    <a:pt x="1617" y="1042"/>
                  </a:lnTo>
                  <a:lnTo>
                    <a:pt x="572" y="538"/>
                  </a:lnTo>
                  <a:lnTo>
                    <a:pt x="1" y="1719"/>
                  </a:lnTo>
                  <a:lnTo>
                    <a:pt x="1042" y="2223"/>
                  </a:lnTo>
                  <a:lnTo>
                    <a:pt x="538" y="3268"/>
                  </a:lnTo>
                  <a:lnTo>
                    <a:pt x="1719" y="3839"/>
                  </a:lnTo>
                  <a:lnTo>
                    <a:pt x="2224" y="2797"/>
                  </a:lnTo>
                  <a:lnTo>
                    <a:pt x="3269" y="3302"/>
                  </a:lnTo>
                  <a:lnTo>
                    <a:pt x="3840" y="2123"/>
                  </a:lnTo>
                  <a:lnTo>
                    <a:pt x="2797" y="1616"/>
                  </a:lnTo>
                  <a:lnTo>
                    <a:pt x="3302" y="570"/>
                  </a:lnTo>
                  <a:lnTo>
                    <a:pt x="2121"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3" name="Google Shape;20;p2"/>
            <p:cNvSpPr/>
            <p:nvPr/>
          </p:nvSpPr>
          <p:spPr>
            <a:xfrm rot="5400000">
              <a:off x="429823" y="3390651"/>
              <a:ext cx="307470" cy="307230"/>
            </a:xfrm>
            <a:custGeom>
              <a:avLst/>
              <a:rect l="l" t="t" r="r" b="b"/>
              <a:pathLst>
                <a:path w="3843" h="3840">
                  <a:moveTo>
                    <a:pt x="2124" y="0"/>
                  </a:moveTo>
                  <a:lnTo>
                    <a:pt x="1616" y="1042"/>
                  </a:lnTo>
                  <a:lnTo>
                    <a:pt x="574" y="538"/>
                  </a:lnTo>
                  <a:lnTo>
                    <a:pt x="0" y="1719"/>
                  </a:lnTo>
                  <a:lnTo>
                    <a:pt x="1046" y="2224"/>
                  </a:lnTo>
                  <a:lnTo>
                    <a:pt x="538" y="3269"/>
                  </a:lnTo>
                  <a:lnTo>
                    <a:pt x="1719" y="3839"/>
                  </a:lnTo>
                  <a:lnTo>
                    <a:pt x="2223" y="2798"/>
                  </a:lnTo>
                  <a:lnTo>
                    <a:pt x="3268" y="3302"/>
                  </a:lnTo>
                  <a:lnTo>
                    <a:pt x="3842" y="2124"/>
                  </a:lnTo>
                  <a:lnTo>
                    <a:pt x="2798" y="1616"/>
                  </a:lnTo>
                  <a:lnTo>
                    <a:pt x="3305" y="571"/>
                  </a:lnTo>
                  <a:lnTo>
                    <a:pt x="2124"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44" name="Google Shape;22;p2"/>
            <p:cNvSpPr/>
            <p:nvPr/>
          </p:nvSpPr>
          <p:spPr>
            <a:xfrm rot="5400000">
              <a:off x="1771334" y="5590240"/>
              <a:ext cx="931829" cy="931899"/>
            </a:xfrm>
            <a:custGeom>
              <a:avLst/>
              <a:rect l="l" t="t" r="r" b="b"/>
              <a:pathLst>
                <a:path w="13067" h="13068">
                  <a:moveTo>
                    <a:pt x="5508" y="1"/>
                  </a:moveTo>
                  <a:lnTo>
                    <a:pt x="0" y="7559"/>
                  </a:lnTo>
                  <a:lnTo>
                    <a:pt x="7558" y="13068"/>
                  </a:lnTo>
                  <a:lnTo>
                    <a:pt x="13067" y="5509"/>
                  </a:lnTo>
                  <a:lnTo>
                    <a:pt x="5508" y="1"/>
                  </a:lnTo>
                  <a:close/>
                </a:path>
              </a:pathLst>
            </a:custGeom>
            <a:solidFill>
              <a:schemeClr val="accent6"/>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nvGrpSpPr>
            <p:cNvPr id="45" name="Google Shape;50;p2"/>
            <p:cNvGrpSpPr/>
            <p:nvPr/>
          </p:nvGrpSpPr>
          <p:grpSpPr>
            <a:xfrm>
              <a:off x="323686" y="5217289"/>
              <a:ext cx="1190894" cy="1306173"/>
              <a:chOff x="7360480" y="-132562"/>
              <a:chExt cx="917645" cy="1006478"/>
            </a:xfrm>
            <a:solidFill>
              <a:schemeClr val="accent5">
                <a:lumMod val="75000"/>
              </a:schemeClr>
            </a:solidFill>
          </p:grpSpPr>
          <p:sp>
            <p:nvSpPr>
              <p:cNvPr id="46" name="Google Shape;51;p2"/>
              <p:cNvSpPr/>
              <p:nvPr/>
            </p:nvSpPr>
            <p:spPr>
              <a:xfrm rot="5400000">
                <a:off x="8194132" y="-132562"/>
                <a:ext cx="82946" cy="82946"/>
              </a:xfrm>
              <a:custGeom>
                <a:avLst/>
                <a:rect l="l" t="t" r="r" b="b"/>
                <a:pathLst>
                  <a:path w="1030" h="1030">
                    <a:moveTo>
                      <a:pt x="515" y="1"/>
                    </a:moveTo>
                    <a:cubicBezTo>
                      <a:pt x="230" y="1"/>
                      <a:pt x="0" y="233"/>
                      <a:pt x="0" y="515"/>
                    </a:cubicBezTo>
                    <a:cubicBezTo>
                      <a:pt x="0" y="800"/>
                      <a:pt x="233" y="1030"/>
                      <a:pt x="515" y="1030"/>
                    </a:cubicBezTo>
                    <a:cubicBezTo>
                      <a:pt x="800" y="1030"/>
                      <a:pt x="1029" y="797"/>
                      <a:pt x="1029" y="515"/>
                    </a:cubicBezTo>
                    <a:cubicBezTo>
                      <a:pt x="1029" y="233"/>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47" name="Google Shape;52;p2"/>
              <p:cNvSpPr/>
              <p:nvPr/>
            </p:nvSpPr>
            <p:spPr>
              <a:xfrm rot="5400000">
                <a:off x="8194575" y="94389"/>
                <a:ext cx="82624" cy="82865"/>
              </a:xfrm>
              <a:custGeom>
                <a:avLst/>
                <a:rect l="l" t="t" r="r" b="b"/>
                <a:pathLst>
                  <a:path w="1026" h="1029">
                    <a:moveTo>
                      <a:pt x="512" y="1"/>
                    </a:moveTo>
                    <a:cubicBezTo>
                      <a:pt x="229" y="1"/>
                      <a:pt x="1" y="232"/>
                      <a:pt x="1" y="515"/>
                    </a:cubicBezTo>
                    <a:cubicBezTo>
                      <a:pt x="1" y="800"/>
                      <a:pt x="229"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48" name="Google Shape;53;p2"/>
              <p:cNvSpPr/>
              <p:nvPr/>
            </p:nvSpPr>
            <p:spPr>
              <a:xfrm rot="5400000">
                <a:off x="8194696" y="328761"/>
                <a:ext cx="82865" cy="82865"/>
              </a:xfrm>
              <a:custGeom>
                <a:avLst/>
                <a:rect l="l" t="t" r="r" b="b"/>
                <a:pathLst>
                  <a:path w="1029" h="1029">
                    <a:moveTo>
                      <a:pt x="514" y="1"/>
                    </a:moveTo>
                    <a:cubicBezTo>
                      <a:pt x="229" y="1"/>
                      <a:pt x="0" y="232"/>
                      <a:pt x="0" y="514"/>
                    </a:cubicBezTo>
                    <a:cubicBezTo>
                      <a:pt x="0" y="797"/>
                      <a:pt x="232" y="1029"/>
                      <a:pt x="514" y="1029"/>
                    </a:cubicBezTo>
                    <a:cubicBezTo>
                      <a:pt x="800" y="1025"/>
                      <a:pt x="1028" y="797"/>
                      <a:pt x="1028" y="514"/>
                    </a:cubicBezTo>
                    <a:cubicBezTo>
                      <a:pt x="1028" y="229"/>
                      <a:pt x="796"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49" name="Google Shape;54;p2"/>
              <p:cNvSpPr/>
              <p:nvPr/>
            </p:nvSpPr>
            <p:spPr>
              <a:xfrm rot="5400000">
                <a:off x="8195058" y="559544"/>
                <a:ext cx="82946" cy="82704"/>
              </a:xfrm>
              <a:custGeom>
                <a:avLst/>
                <a:rect l="l" t="t" r="r" b="b"/>
                <a:pathLst>
                  <a:path w="1030" h="1027">
                    <a:moveTo>
                      <a:pt x="512" y="1"/>
                    </a:moveTo>
                    <a:cubicBezTo>
                      <a:pt x="230" y="1"/>
                      <a:pt x="1" y="230"/>
                      <a:pt x="1" y="515"/>
                    </a:cubicBezTo>
                    <a:cubicBezTo>
                      <a:pt x="1" y="795"/>
                      <a:pt x="227" y="1026"/>
                      <a:pt x="509" y="1026"/>
                    </a:cubicBezTo>
                    <a:cubicBezTo>
                      <a:pt x="511" y="1026"/>
                      <a:pt x="513" y="1026"/>
                      <a:pt x="515" y="1026"/>
                    </a:cubicBezTo>
                    <a:cubicBezTo>
                      <a:pt x="797" y="1026"/>
                      <a:pt x="1030" y="797"/>
                      <a:pt x="1026" y="512"/>
                    </a:cubicBezTo>
                    <a:cubicBezTo>
                      <a:pt x="1026" y="230"/>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0" name="Google Shape;55;p2"/>
              <p:cNvSpPr/>
              <p:nvPr/>
            </p:nvSpPr>
            <p:spPr>
              <a:xfrm rot="5400000">
                <a:off x="8195340" y="790085"/>
                <a:ext cx="82865" cy="82704"/>
              </a:xfrm>
              <a:custGeom>
                <a:avLst/>
                <a:rect l="l" t="t" r="r" b="b"/>
                <a:pathLst>
                  <a:path w="1029" h="1027">
                    <a:moveTo>
                      <a:pt x="514" y="0"/>
                    </a:moveTo>
                    <a:cubicBezTo>
                      <a:pt x="229" y="0"/>
                      <a:pt x="0" y="230"/>
                      <a:pt x="0" y="515"/>
                    </a:cubicBezTo>
                    <a:cubicBezTo>
                      <a:pt x="0" y="797"/>
                      <a:pt x="233" y="1026"/>
                      <a:pt x="514" y="1026"/>
                    </a:cubicBezTo>
                    <a:cubicBezTo>
                      <a:pt x="800" y="1026"/>
                      <a:pt x="1029" y="797"/>
                      <a:pt x="1029" y="512"/>
                    </a:cubicBezTo>
                    <a:cubicBezTo>
                      <a:pt x="1029" y="230"/>
                      <a:pt x="796" y="0"/>
                      <a:pt x="514"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1" name="Google Shape;56;p2"/>
              <p:cNvSpPr/>
              <p:nvPr/>
            </p:nvSpPr>
            <p:spPr>
              <a:xfrm rot="5400000">
                <a:off x="7985719" y="-132322"/>
                <a:ext cx="82946" cy="82946"/>
              </a:xfrm>
              <a:custGeom>
                <a:avLst/>
                <a:rect l="l" t="t" r="r" b="b"/>
                <a:pathLst>
                  <a:path w="1030" h="1030">
                    <a:moveTo>
                      <a:pt x="515" y="1"/>
                    </a:moveTo>
                    <a:cubicBezTo>
                      <a:pt x="230" y="4"/>
                      <a:pt x="1" y="234"/>
                      <a:pt x="1" y="515"/>
                    </a:cubicBezTo>
                    <a:cubicBezTo>
                      <a:pt x="1" y="801"/>
                      <a:pt x="233" y="1030"/>
                      <a:pt x="515" y="1030"/>
                    </a:cubicBezTo>
                    <a:cubicBezTo>
                      <a:pt x="800" y="1030"/>
                      <a:pt x="1029" y="801"/>
                      <a:pt x="1029" y="515"/>
                    </a:cubicBezTo>
                    <a:cubicBezTo>
                      <a:pt x="1029" y="234"/>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2" name="Google Shape;57;p2"/>
              <p:cNvSpPr/>
              <p:nvPr/>
            </p:nvSpPr>
            <p:spPr>
              <a:xfrm rot="5400000">
                <a:off x="7986162" y="94711"/>
                <a:ext cx="82624" cy="82865"/>
              </a:xfrm>
              <a:custGeom>
                <a:avLst/>
                <a:rect l="l" t="t" r="r" b="b"/>
                <a:pathLst>
                  <a:path w="1026" h="1029">
                    <a:moveTo>
                      <a:pt x="511" y="1"/>
                    </a:moveTo>
                    <a:cubicBezTo>
                      <a:pt x="229" y="1"/>
                      <a:pt x="0" y="233"/>
                      <a:pt x="0" y="515"/>
                    </a:cubicBezTo>
                    <a:cubicBezTo>
                      <a:pt x="0" y="800"/>
                      <a:pt x="229" y="1029"/>
                      <a:pt x="514" y="1029"/>
                    </a:cubicBezTo>
                    <a:cubicBezTo>
                      <a:pt x="796" y="1029"/>
                      <a:pt x="1026" y="797"/>
                      <a:pt x="1026" y="515"/>
                    </a:cubicBezTo>
                    <a:cubicBezTo>
                      <a:pt x="1026" y="229"/>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3" name="Google Shape;58;p2"/>
              <p:cNvSpPr/>
              <p:nvPr/>
            </p:nvSpPr>
            <p:spPr>
              <a:xfrm rot="5400000">
                <a:off x="7986283" y="329003"/>
                <a:ext cx="82865" cy="82865"/>
              </a:xfrm>
              <a:custGeom>
                <a:avLst/>
                <a:rect l="l" t="t" r="r" b="b"/>
                <a:pathLst>
                  <a:path w="1029" h="1029">
                    <a:moveTo>
                      <a:pt x="515" y="1"/>
                    </a:moveTo>
                    <a:cubicBezTo>
                      <a:pt x="229" y="1"/>
                      <a:pt x="0" y="232"/>
                      <a:pt x="0" y="514"/>
                    </a:cubicBezTo>
                    <a:cubicBezTo>
                      <a:pt x="0" y="800"/>
                      <a:pt x="232" y="1029"/>
                      <a:pt x="515" y="1029"/>
                    </a:cubicBezTo>
                    <a:cubicBezTo>
                      <a:pt x="800" y="1029"/>
                      <a:pt x="1028" y="797"/>
                      <a:pt x="1028" y="514"/>
                    </a:cubicBezTo>
                    <a:cubicBezTo>
                      <a:pt x="1028"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4" name="Google Shape;59;p2"/>
              <p:cNvSpPr/>
              <p:nvPr/>
            </p:nvSpPr>
            <p:spPr>
              <a:xfrm rot="5400000">
                <a:off x="7986807" y="559705"/>
                <a:ext cx="82624" cy="82704"/>
              </a:xfrm>
              <a:custGeom>
                <a:avLst/>
                <a:rect l="l" t="t" r="r" b="b"/>
                <a:pathLst>
                  <a:path w="1026" h="1027">
                    <a:moveTo>
                      <a:pt x="511" y="1"/>
                    </a:moveTo>
                    <a:cubicBezTo>
                      <a:pt x="229" y="1"/>
                      <a:pt x="1" y="230"/>
                      <a:pt x="1" y="515"/>
                    </a:cubicBezTo>
                    <a:cubicBezTo>
                      <a:pt x="1" y="795"/>
                      <a:pt x="226" y="1026"/>
                      <a:pt x="509" y="1026"/>
                    </a:cubicBezTo>
                    <a:cubicBezTo>
                      <a:pt x="511" y="1026"/>
                      <a:pt x="512" y="1026"/>
                      <a:pt x="514" y="1026"/>
                    </a:cubicBezTo>
                    <a:cubicBezTo>
                      <a:pt x="797" y="1026"/>
                      <a:pt x="1026" y="797"/>
                      <a:pt x="1026" y="512"/>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5" name="Google Shape;60;p2"/>
              <p:cNvSpPr/>
              <p:nvPr/>
            </p:nvSpPr>
            <p:spPr>
              <a:xfrm rot="5400000">
                <a:off x="7986887" y="790367"/>
                <a:ext cx="82946" cy="82704"/>
              </a:xfrm>
              <a:custGeom>
                <a:avLst/>
                <a:rect l="l" t="t" r="r" b="b"/>
                <a:pathLst>
                  <a:path w="1030" h="1027">
                    <a:moveTo>
                      <a:pt x="515" y="0"/>
                    </a:moveTo>
                    <a:cubicBezTo>
                      <a:pt x="230" y="0"/>
                      <a:pt x="0" y="230"/>
                      <a:pt x="0" y="515"/>
                    </a:cubicBezTo>
                    <a:cubicBezTo>
                      <a:pt x="0" y="797"/>
                      <a:pt x="233" y="1026"/>
                      <a:pt x="515" y="1026"/>
                    </a:cubicBezTo>
                    <a:cubicBezTo>
                      <a:pt x="800" y="1026"/>
                      <a:pt x="1029" y="797"/>
                      <a:pt x="1029" y="512"/>
                    </a:cubicBezTo>
                    <a:cubicBezTo>
                      <a:pt x="1029"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6" name="Google Shape;61;p2"/>
              <p:cNvSpPr/>
              <p:nvPr/>
            </p:nvSpPr>
            <p:spPr>
              <a:xfrm rot="5400000">
                <a:off x="7777146" y="-131917"/>
                <a:ext cx="82946" cy="82625"/>
              </a:xfrm>
              <a:custGeom>
                <a:avLst/>
                <a:rect l="l" t="t" r="r" b="b"/>
                <a:pathLst>
                  <a:path w="1030" h="1026">
                    <a:moveTo>
                      <a:pt x="521" y="0"/>
                    </a:moveTo>
                    <a:cubicBezTo>
                      <a:pt x="519" y="0"/>
                      <a:pt x="517" y="0"/>
                      <a:pt x="515" y="0"/>
                    </a:cubicBezTo>
                    <a:cubicBezTo>
                      <a:pt x="230" y="0"/>
                      <a:pt x="1" y="230"/>
                      <a:pt x="1" y="511"/>
                    </a:cubicBezTo>
                    <a:cubicBezTo>
                      <a:pt x="1" y="797"/>
                      <a:pt x="233" y="1026"/>
                      <a:pt x="515" y="1026"/>
                    </a:cubicBezTo>
                    <a:cubicBezTo>
                      <a:pt x="801" y="1026"/>
                      <a:pt x="1030" y="797"/>
                      <a:pt x="1030" y="511"/>
                    </a:cubicBezTo>
                    <a:cubicBezTo>
                      <a:pt x="1030" y="231"/>
                      <a:pt x="800" y="0"/>
                      <a:pt x="521"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7" name="Google Shape;62;p2"/>
              <p:cNvSpPr/>
              <p:nvPr/>
            </p:nvSpPr>
            <p:spPr>
              <a:xfrm rot="5400000">
                <a:off x="7777750" y="94953"/>
                <a:ext cx="82624" cy="82865"/>
              </a:xfrm>
              <a:custGeom>
                <a:avLst/>
                <a:rect l="l" t="t" r="r" b="b"/>
                <a:pathLst>
                  <a:path w="1026" h="1029">
                    <a:moveTo>
                      <a:pt x="511" y="1"/>
                    </a:moveTo>
                    <a:cubicBezTo>
                      <a:pt x="230" y="1"/>
                      <a:pt x="0" y="233"/>
                      <a:pt x="0" y="515"/>
                    </a:cubicBezTo>
                    <a:cubicBezTo>
                      <a:pt x="0" y="800"/>
                      <a:pt x="230" y="1029"/>
                      <a:pt x="515" y="1029"/>
                    </a:cubicBezTo>
                    <a:cubicBezTo>
                      <a:pt x="797" y="1029"/>
                      <a:pt x="1026" y="797"/>
                      <a:pt x="1026" y="515"/>
                    </a:cubicBezTo>
                    <a:cubicBezTo>
                      <a:pt x="1026" y="229"/>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8" name="Google Shape;63;p2"/>
              <p:cNvSpPr/>
              <p:nvPr/>
            </p:nvSpPr>
            <p:spPr>
              <a:xfrm rot="5400000">
                <a:off x="7777830" y="329285"/>
                <a:ext cx="82946" cy="82865"/>
              </a:xfrm>
              <a:custGeom>
                <a:avLst/>
                <a:rect l="l" t="t" r="r" b="b"/>
                <a:pathLst>
                  <a:path w="1030" h="1029">
                    <a:moveTo>
                      <a:pt x="515" y="1"/>
                    </a:moveTo>
                    <a:cubicBezTo>
                      <a:pt x="229" y="1"/>
                      <a:pt x="0" y="232"/>
                      <a:pt x="0" y="514"/>
                    </a:cubicBezTo>
                    <a:cubicBezTo>
                      <a:pt x="0" y="800"/>
                      <a:pt x="233" y="1029"/>
                      <a:pt x="515" y="1029"/>
                    </a:cubicBezTo>
                    <a:cubicBezTo>
                      <a:pt x="800" y="1029"/>
                      <a:pt x="1029" y="797"/>
                      <a:pt x="1029" y="514"/>
                    </a:cubicBezTo>
                    <a:cubicBezTo>
                      <a:pt x="1029"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59" name="Google Shape;64;p2"/>
              <p:cNvSpPr/>
              <p:nvPr/>
            </p:nvSpPr>
            <p:spPr>
              <a:xfrm rot="5400000">
                <a:off x="7778273" y="559826"/>
                <a:ext cx="82624" cy="82946"/>
              </a:xfrm>
              <a:custGeom>
                <a:avLst/>
                <a:rect l="l" t="t" r="r" b="b"/>
                <a:pathLst>
                  <a:path w="1026" h="1030">
                    <a:moveTo>
                      <a:pt x="511" y="1"/>
                    </a:moveTo>
                    <a:cubicBezTo>
                      <a:pt x="229" y="1"/>
                      <a:pt x="1" y="230"/>
                      <a:pt x="1" y="515"/>
                    </a:cubicBezTo>
                    <a:cubicBezTo>
                      <a:pt x="1" y="797"/>
                      <a:pt x="229" y="1030"/>
                      <a:pt x="515" y="1030"/>
                    </a:cubicBezTo>
                    <a:cubicBezTo>
                      <a:pt x="797" y="1026"/>
                      <a:pt x="1026" y="797"/>
                      <a:pt x="1026" y="515"/>
                    </a:cubicBezTo>
                    <a:cubicBezTo>
                      <a:pt x="1026" y="230"/>
                      <a:pt x="797"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0" name="Google Shape;65;p2"/>
              <p:cNvSpPr/>
              <p:nvPr/>
            </p:nvSpPr>
            <p:spPr>
              <a:xfrm rot="5400000">
                <a:off x="7778474" y="790608"/>
                <a:ext cx="82946" cy="82704"/>
              </a:xfrm>
              <a:custGeom>
                <a:avLst/>
                <a:rect l="l" t="t" r="r" b="b"/>
                <a:pathLst>
                  <a:path w="1030" h="1027">
                    <a:moveTo>
                      <a:pt x="515" y="1"/>
                    </a:moveTo>
                    <a:cubicBezTo>
                      <a:pt x="230" y="1"/>
                      <a:pt x="0" y="230"/>
                      <a:pt x="0" y="515"/>
                    </a:cubicBezTo>
                    <a:cubicBezTo>
                      <a:pt x="0" y="797"/>
                      <a:pt x="233" y="1026"/>
                      <a:pt x="515" y="1026"/>
                    </a:cubicBezTo>
                    <a:cubicBezTo>
                      <a:pt x="801"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1" name="Google Shape;66;p2"/>
              <p:cNvSpPr/>
              <p:nvPr/>
            </p:nvSpPr>
            <p:spPr>
              <a:xfrm rot="5400000">
                <a:off x="7568773" y="-131635"/>
                <a:ext cx="82865" cy="82625"/>
              </a:xfrm>
              <a:custGeom>
                <a:avLst/>
                <a:rect l="l" t="t" r="r" b="b"/>
                <a:pathLst>
                  <a:path w="1029" h="1026">
                    <a:moveTo>
                      <a:pt x="520" y="0"/>
                    </a:moveTo>
                    <a:cubicBezTo>
                      <a:pt x="518" y="0"/>
                      <a:pt x="516" y="0"/>
                      <a:pt x="514" y="0"/>
                    </a:cubicBezTo>
                    <a:cubicBezTo>
                      <a:pt x="229" y="0"/>
                      <a:pt x="1" y="230"/>
                      <a:pt x="1" y="515"/>
                    </a:cubicBezTo>
                    <a:cubicBezTo>
                      <a:pt x="1" y="797"/>
                      <a:pt x="232" y="1026"/>
                      <a:pt x="514" y="1026"/>
                    </a:cubicBezTo>
                    <a:cubicBezTo>
                      <a:pt x="800" y="1026"/>
                      <a:pt x="1029" y="797"/>
                      <a:pt x="1029" y="512"/>
                    </a:cubicBezTo>
                    <a:cubicBezTo>
                      <a:pt x="1029" y="232"/>
                      <a:pt x="800" y="0"/>
                      <a:pt x="520"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2" name="Google Shape;67;p2"/>
              <p:cNvSpPr/>
              <p:nvPr/>
            </p:nvSpPr>
            <p:spPr>
              <a:xfrm rot="5400000">
                <a:off x="7569297" y="95235"/>
                <a:ext cx="82704" cy="82865"/>
              </a:xfrm>
              <a:custGeom>
                <a:avLst/>
                <a:rect l="l" t="t" r="r" b="b"/>
                <a:pathLst>
                  <a:path w="1027" h="1029">
                    <a:moveTo>
                      <a:pt x="512" y="1"/>
                    </a:moveTo>
                    <a:cubicBezTo>
                      <a:pt x="230" y="1"/>
                      <a:pt x="0" y="233"/>
                      <a:pt x="0" y="515"/>
                    </a:cubicBezTo>
                    <a:cubicBezTo>
                      <a:pt x="0" y="800"/>
                      <a:pt x="230" y="1029"/>
                      <a:pt x="515" y="1029"/>
                    </a:cubicBezTo>
                    <a:cubicBezTo>
                      <a:pt x="797" y="1029"/>
                      <a:pt x="1026" y="797"/>
                      <a:pt x="1026" y="515"/>
                    </a:cubicBezTo>
                    <a:cubicBezTo>
                      <a:pt x="1026" y="229"/>
                      <a:pt x="797" y="1"/>
                      <a:pt x="512"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3" name="Google Shape;68;p2"/>
              <p:cNvSpPr/>
              <p:nvPr/>
            </p:nvSpPr>
            <p:spPr>
              <a:xfrm rot="5400000">
                <a:off x="7569417" y="329526"/>
                <a:ext cx="82946" cy="82865"/>
              </a:xfrm>
              <a:custGeom>
                <a:avLst/>
                <a:rect l="l" t="t" r="r" b="b"/>
                <a:pathLst>
                  <a:path w="1030" h="1029">
                    <a:moveTo>
                      <a:pt x="515" y="1"/>
                    </a:moveTo>
                    <a:cubicBezTo>
                      <a:pt x="230" y="1"/>
                      <a:pt x="1" y="232"/>
                      <a:pt x="1" y="514"/>
                    </a:cubicBezTo>
                    <a:cubicBezTo>
                      <a:pt x="1" y="800"/>
                      <a:pt x="233" y="1029"/>
                      <a:pt x="515" y="1029"/>
                    </a:cubicBezTo>
                    <a:cubicBezTo>
                      <a:pt x="800" y="1029"/>
                      <a:pt x="1030" y="797"/>
                      <a:pt x="1030" y="514"/>
                    </a:cubicBezTo>
                    <a:cubicBezTo>
                      <a:pt x="1030"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4" name="Google Shape;69;p2"/>
              <p:cNvSpPr/>
              <p:nvPr/>
            </p:nvSpPr>
            <p:spPr>
              <a:xfrm rot="5400000">
                <a:off x="7569901" y="560107"/>
                <a:ext cx="82543" cy="82946"/>
              </a:xfrm>
              <a:custGeom>
                <a:avLst/>
                <a:rect l="l" t="t" r="r" b="b"/>
                <a:pathLst>
                  <a:path w="1025" h="1030">
                    <a:moveTo>
                      <a:pt x="511" y="1"/>
                    </a:moveTo>
                    <a:cubicBezTo>
                      <a:pt x="229" y="1"/>
                      <a:pt x="0" y="233"/>
                      <a:pt x="0" y="515"/>
                    </a:cubicBezTo>
                    <a:cubicBezTo>
                      <a:pt x="0" y="797"/>
                      <a:pt x="229" y="1030"/>
                      <a:pt x="515" y="1030"/>
                    </a:cubicBezTo>
                    <a:cubicBezTo>
                      <a:pt x="796" y="1026"/>
                      <a:pt x="1025" y="797"/>
                      <a:pt x="1025" y="515"/>
                    </a:cubicBezTo>
                    <a:cubicBezTo>
                      <a:pt x="1025" y="230"/>
                      <a:pt x="796" y="1"/>
                      <a:pt x="511"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5" name="Google Shape;70;p2"/>
              <p:cNvSpPr/>
              <p:nvPr/>
            </p:nvSpPr>
            <p:spPr>
              <a:xfrm rot="5400000">
                <a:off x="7570102" y="790890"/>
                <a:ext cx="82865" cy="82704"/>
              </a:xfrm>
              <a:custGeom>
                <a:avLst/>
                <a:rect l="l" t="t" r="r" b="b"/>
                <a:pathLst>
                  <a:path w="1029" h="1027">
                    <a:moveTo>
                      <a:pt x="514" y="1"/>
                    </a:moveTo>
                    <a:cubicBezTo>
                      <a:pt x="229" y="1"/>
                      <a:pt x="0" y="230"/>
                      <a:pt x="0" y="515"/>
                    </a:cubicBezTo>
                    <a:cubicBezTo>
                      <a:pt x="0" y="797"/>
                      <a:pt x="232" y="1026"/>
                      <a:pt x="514" y="1026"/>
                    </a:cubicBezTo>
                    <a:cubicBezTo>
                      <a:pt x="800" y="1026"/>
                      <a:pt x="1028" y="797"/>
                      <a:pt x="1028" y="512"/>
                    </a:cubicBezTo>
                    <a:cubicBezTo>
                      <a:pt x="1028" y="230"/>
                      <a:pt x="797" y="1"/>
                      <a:pt x="514"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6" name="Google Shape;71;p2"/>
              <p:cNvSpPr/>
              <p:nvPr/>
            </p:nvSpPr>
            <p:spPr>
              <a:xfrm rot="5400000">
                <a:off x="7360360" y="-131394"/>
                <a:ext cx="82865" cy="82625"/>
              </a:xfrm>
              <a:custGeom>
                <a:avLst/>
                <a:rect l="l" t="t" r="r" b="b"/>
                <a:pathLst>
                  <a:path w="1029" h="1026">
                    <a:moveTo>
                      <a:pt x="515" y="0"/>
                    </a:moveTo>
                    <a:cubicBezTo>
                      <a:pt x="229" y="0"/>
                      <a:pt x="1" y="230"/>
                      <a:pt x="1" y="515"/>
                    </a:cubicBezTo>
                    <a:cubicBezTo>
                      <a:pt x="1" y="797"/>
                      <a:pt x="229" y="1026"/>
                      <a:pt x="515" y="1026"/>
                    </a:cubicBezTo>
                    <a:cubicBezTo>
                      <a:pt x="797" y="1026"/>
                      <a:pt x="1029" y="797"/>
                      <a:pt x="1029" y="512"/>
                    </a:cubicBezTo>
                    <a:cubicBezTo>
                      <a:pt x="1026" y="230"/>
                      <a:pt x="797" y="0"/>
                      <a:pt x="515" y="0"/>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67" name="Google Shape;72;p2"/>
              <p:cNvSpPr/>
              <p:nvPr/>
            </p:nvSpPr>
            <p:spPr>
              <a:xfrm rot="5400000">
                <a:off x="7360723" y="95315"/>
                <a:ext cx="82946" cy="82946"/>
              </a:xfrm>
              <a:custGeom>
                <a:avLst/>
                <a:rect l="l" t="t" r="r" b="b"/>
                <a:pathLst>
                  <a:path w="1030" h="1030">
                    <a:moveTo>
                      <a:pt x="515" y="1"/>
                    </a:moveTo>
                    <a:cubicBezTo>
                      <a:pt x="233" y="4"/>
                      <a:pt x="0" y="233"/>
                      <a:pt x="4" y="515"/>
                    </a:cubicBezTo>
                    <a:cubicBezTo>
                      <a:pt x="4" y="800"/>
                      <a:pt x="233" y="1029"/>
                      <a:pt x="515" y="1029"/>
                    </a:cubicBezTo>
                    <a:cubicBezTo>
                      <a:pt x="801" y="1029"/>
                      <a:pt x="1029" y="800"/>
                      <a:pt x="1029" y="515"/>
                    </a:cubicBezTo>
                    <a:cubicBezTo>
                      <a:pt x="1029" y="233"/>
                      <a:pt x="801"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8" name="Google Shape;73;p2"/>
              <p:cNvSpPr/>
              <p:nvPr/>
            </p:nvSpPr>
            <p:spPr>
              <a:xfrm rot="5400000">
                <a:off x="7361005" y="329768"/>
                <a:ext cx="82946" cy="82865"/>
              </a:xfrm>
              <a:custGeom>
                <a:avLst/>
                <a:rect l="l" t="t" r="r" b="b"/>
                <a:pathLst>
                  <a:path w="1030" h="1029">
                    <a:moveTo>
                      <a:pt x="515" y="1"/>
                    </a:moveTo>
                    <a:cubicBezTo>
                      <a:pt x="230" y="1"/>
                      <a:pt x="1" y="233"/>
                      <a:pt x="1" y="514"/>
                    </a:cubicBezTo>
                    <a:cubicBezTo>
                      <a:pt x="1" y="800"/>
                      <a:pt x="233" y="1029"/>
                      <a:pt x="515" y="1029"/>
                    </a:cubicBezTo>
                    <a:cubicBezTo>
                      <a:pt x="797" y="1029"/>
                      <a:pt x="1030" y="797"/>
                      <a:pt x="1030" y="514"/>
                    </a:cubicBezTo>
                    <a:cubicBezTo>
                      <a:pt x="1027" y="229"/>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69" name="Google Shape;74;p2"/>
              <p:cNvSpPr/>
              <p:nvPr/>
            </p:nvSpPr>
            <p:spPr>
              <a:xfrm rot="5400000">
                <a:off x="7361327" y="560269"/>
                <a:ext cx="82865" cy="82946"/>
              </a:xfrm>
              <a:custGeom>
                <a:avLst/>
                <a:rect l="l" t="t" r="r" b="b"/>
                <a:pathLst>
                  <a:path w="1029" h="1030">
                    <a:moveTo>
                      <a:pt x="515" y="1"/>
                    </a:moveTo>
                    <a:cubicBezTo>
                      <a:pt x="233" y="1"/>
                      <a:pt x="0" y="233"/>
                      <a:pt x="3" y="515"/>
                    </a:cubicBezTo>
                    <a:cubicBezTo>
                      <a:pt x="3" y="801"/>
                      <a:pt x="233" y="1030"/>
                      <a:pt x="518" y="1030"/>
                    </a:cubicBezTo>
                    <a:cubicBezTo>
                      <a:pt x="800" y="1030"/>
                      <a:pt x="1029" y="797"/>
                      <a:pt x="1029" y="515"/>
                    </a:cubicBezTo>
                    <a:cubicBezTo>
                      <a:pt x="1029" y="230"/>
                      <a:pt x="800"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sp>
            <p:nvSpPr>
              <p:cNvPr id="70" name="Google Shape;75;p2"/>
              <p:cNvSpPr/>
              <p:nvPr/>
            </p:nvSpPr>
            <p:spPr>
              <a:xfrm rot="5400000">
                <a:off x="7361689" y="791132"/>
                <a:ext cx="82865" cy="82704"/>
              </a:xfrm>
              <a:custGeom>
                <a:avLst/>
                <a:rect l="l" t="t" r="r" b="b"/>
                <a:pathLst>
                  <a:path w="1029" h="1027">
                    <a:moveTo>
                      <a:pt x="515" y="1"/>
                    </a:moveTo>
                    <a:cubicBezTo>
                      <a:pt x="229" y="1"/>
                      <a:pt x="1" y="230"/>
                      <a:pt x="1" y="515"/>
                    </a:cubicBezTo>
                    <a:cubicBezTo>
                      <a:pt x="1" y="795"/>
                      <a:pt x="229" y="1026"/>
                      <a:pt x="509" y="1026"/>
                    </a:cubicBezTo>
                    <a:cubicBezTo>
                      <a:pt x="511" y="1026"/>
                      <a:pt x="513" y="1026"/>
                      <a:pt x="515" y="1026"/>
                    </a:cubicBezTo>
                    <a:cubicBezTo>
                      <a:pt x="797" y="1026"/>
                      <a:pt x="1029" y="797"/>
                      <a:pt x="1029" y="512"/>
                    </a:cubicBezTo>
                    <a:cubicBezTo>
                      <a:pt x="1029" y="230"/>
                      <a:pt x="797" y="1"/>
                      <a:pt x="515" y="1"/>
                    </a:cubicBezTo>
                    <a:close/>
                  </a:path>
                </a:pathLst>
              </a:custGeom>
              <a:grpFill/>
              <a:ln>
                <a:noFill/>
              </a:ln>
            </p:spPr>
            <p:txBody>
              <a:bodyPr wrap="square" lIns="91425" tIns="91425" rIns="91425" bIns="91425" anchor="ctr">
                <a:noAutofit/>
              </a:bodyPr>
              <a:lstStyle/>
              <a:p>
                <a:pPr marL="0" indent="0" algn="l" rtl="0">
                  <a:spcBef>
                    <a:spcPts val="0"/>
                  </a:spcBef>
                  <a:spcAft>
                    <a:spcPts val="0"/>
                  </a:spcAft>
                  <a:buNone/>
                </a:pPr>
              </a:p>
            </p:txBody>
          </p:sp>
        </p:grpSp>
      </p:grpSp>
    </p:spTree>
  </p:cSld>
  <p:clrMapOvr>
    <a:masterClrMapping/>
  </p:clrMapOvr>
  <p:hf dt="0"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Заглавие 1"/>
          <p:cNvSpPr>
            <a:spLocks noGrp="1" noEditPoints="1"/>
          </p:cNvSpPr>
          <p:nvPr>
            <p:ph type="ctrTitle" hasCustomPrompt="1"/>
          </p:nvPr>
        </p:nvSpPr>
        <p:spPr>
          <a:xfrm>
            <a:off x="554038" y="365123"/>
            <a:ext cx="7949882" cy="857465"/>
          </a:xfrm>
        </p:spPr>
        <p:txBody>
          <a:bodyPr anchor="ctr">
            <a:noAutofit/>
          </a:bodyPr>
          <a:lstStyle>
            <a:lvl1pPr algn="l">
              <a:defRPr sz="3200" b="1"/>
            </a:lvl1pPr>
          </a:lstStyle>
          <a:p>
            <a:r>
              <a:rPr lang="en-US"/>
              <a:t>Click to edit Master title style</a:t>
            </a:r>
          </a:p>
        </p:txBody>
      </p:sp>
      <p:sp>
        <p:nvSpPr>
          <p:cNvPr id="7" name="Правоъгълник 6"/>
          <p:cNvSpPr/>
          <p:nvPr userDrawn="1"/>
        </p:nvSpPr>
        <p:spPr>
          <a:xfrm>
            <a:off x="409548" y="365124"/>
            <a:ext cx="54000" cy="857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tx1"/>
              </a:solidFill>
            </a:endParaRPr>
          </a:p>
        </p:txBody>
      </p:sp>
      <p:sp>
        <p:nvSpPr>
          <p:cNvPr id="8" name="Google Shape;124;p4"/>
          <p:cNvSpPr/>
          <p:nvPr userDrawn="1"/>
        </p:nvSpPr>
        <p:spPr>
          <a:xfrm rot="5400000">
            <a:off x="200123" y="5639761"/>
            <a:ext cx="587179" cy="587182"/>
          </a:xfrm>
          <a:custGeom>
            <a:avLst/>
            <a:rect l="l" t="t" r="r" b="b"/>
            <a:pathLst>
              <a:path w="13067" h="13068">
                <a:moveTo>
                  <a:pt x="5508" y="1"/>
                </a:moveTo>
                <a:lnTo>
                  <a:pt x="0" y="7559"/>
                </a:lnTo>
                <a:lnTo>
                  <a:pt x="7558" y="13068"/>
                </a:lnTo>
                <a:lnTo>
                  <a:pt x="13067" y="5509"/>
                </a:lnTo>
                <a:lnTo>
                  <a:pt x="5508" y="1"/>
                </a:ln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9" name="Google Shape;125;p4"/>
          <p:cNvSpPr/>
          <p:nvPr userDrawn="1"/>
        </p:nvSpPr>
        <p:spPr>
          <a:xfrm rot="5400000">
            <a:off x="1213205" y="6261319"/>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0" name="Google Shape;126;p4"/>
          <p:cNvSpPr/>
          <p:nvPr userDrawn="1"/>
        </p:nvSpPr>
        <p:spPr>
          <a:xfrm rot="5400000">
            <a:off x="7602359" y="287798"/>
            <a:ext cx="505967" cy="50105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1" name="Google Shape;127;p4"/>
          <p:cNvSpPr/>
          <p:nvPr userDrawn="1"/>
        </p:nvSpPr>
        <p:spPr>
          <a:xfrm rot="5400000">
            <a:off x="11656004" y="5758178"/>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dk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2" name="Google Shape;128;p4"/>
          <p:cNvSpPr/>
          <p:nvPr userDrawn="1"/>
        </p:nvSpPr>
        <p:spPr>
          <a:xfrm rot="5400000">
            <a:off x="11502402" y="1041970"/>
            <a:ext cx="391770" cy="391650"/>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grpSp>
        <p:nvGrpSpPr>
          <p:cNvPr id="13" name="Google Shape;129;p4"/>
          <p:cNvGrpSpPr/>
          <p:nvPr/>
        </p:nvGrpSpPr>
        <p:grpSpPr>
          <a:xfrm>
            <a:off x="10808717" y="353601"/>
            <a:ext cx="1128944" cy="440254"/>
            <a:chOff x="720001" y="540000"/>
            <a:chExt cx="860224" cy="335461"/>
          </a:xfrm>
        </p:grpSpPr>
        <p:sp>
          <p:nvSpPr>
            <p:cNvPr id="14" name="Google Shape;130;p4"/>
            <p:cNvSpPr/>
            <p:nvPr/>
          </p:nvSpPr>
          <p:spPr>
            <a:xfrm rot="5400000">
              <a:off x="722132" y="797768"/>
              <a:ext cx="77888" cy="77497"/>
            </a:xfrm>
            <a:custGeom>
              <a:avLst/>
              <a:rect l="l" t="t" r="r" b="b"/>
              <a:pathLst>
                <a:path w="1205" h="1199">
                  <a:moveTo>
                    <a:pt x="603" y="0"/>
                  </a:moveTo>
                  <a:cubicBezTo>
                    <a:pt x="601" y="0"/>
                    <a:pt x="599" y="0"/>
                    <a:pt x="597" y="0"/>
                  </a:cubicBezTo>
                  <a:cubicBezTo>
                    <a:pt x="265" y="4"/>
                    <a:pt x="0" y="273"/>
                    <a:pt x="3" y="604"/>
                  </a:cubicBezTo>
                  <a:cubicBezTo>
                    <a:pt x="6" y="934"/>
                    <a:pt x="272" y="1198"/>
                    <a:pt x="601" y="1198"/>
                  </a:cubicBezTo>
                  <a:cubicBezTo>
                    <a:pt x="603" y="1198"/>
                    <a:pt x="605" y="1198"/>
                    <a:pt x="607" y="1198"/>
                  </a:cubicBezTo>
                  <a:cubicBezTo>
                    <a:pt x="939" y="1195"/>
                    <a:pt x="1204" y="922"/>
                    <a:pt x="1201" y="591"/>
                  </a:cubicBezTo>
                  <a:cubicBezTo>
                    <a:pt x="1198" y="264"/>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5" name="Google Shape;131;p4"/>
            <p:cNvSpPr/>
            <p:nvPr/>
          </p:nvSpPr>
          <p:spPr>
            <a:xfrm rot="5400000">
              <a:off x="719773" y="547467"/>
              <a:ext cx="77953" cy="77497"/>
            </a:xfrm>
            <a:custGeom>
              <a:avLst/>
              <a:rect l="l" t="t" r="r" b="b"/>
              <a:pathLst>
                <a:path w="1206" h="1199">
                  <a:moveTo>
                    <a:pt x="604" y="1"/>
                  </a:moveTo>
                  <a:cubicBezTo>
                    <a:pt x="602" y="1"/>
                    <a:pt x="600" y="1"/>
                    <a:pt x="598" y="1"/>
                  </a:cubicBezTo>
                  <a:cubicBezTo>
                    <a:pt x="266" y="4"/>
                    <a:pt x="1" y="273"/>
                    <a:pt x="4" y="605"/>
                  </a:cubicBezTo>
                  <a:cubicBezTo>
                    <a:pt x="8" y="935"/>
                    <a:pt x="276" y="1199"/>
                    <a:pt x="602" y="1199"/>
                  </a:cubicBezTo>
                  <a:cubicBezTo>
                    <a:pt x="604" y="1199"/>
                    <a:pt x="606" y="1199"/>
                    <a:pt x="608" y="1199"/>
                  </a:cubicBezTo>
                  <a:cubicBezTo>
                    <a:pt x="940" y="1195"/>
                    <a:pt x="1205" y="923"/>
                    <a:pt x="1202" y="592"/>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6" name="Google Shape;132;p4"/>
            <p:cNvSpPr/>
            <p:nvPr/>
          </p:nvSpPr>
          <p:spPr>
            <a:xfrm rot="5400000">
              <a:off x="917264" y="795764"/>
              <a:ext cx="77953" cy="77562"/>
            </a:xfrm>
            <a:custGeom>
              <a:avLst/>
              <a:rect l="l" t="t" r="r" b="b"/>
              <a:pathLst>
                <a:path w="1206" h="1200">
                  <a:moveTo>
                    <a:pt x="604" y="1"/>
                  </a:moveTo>
                  <a:cubicBezTo>
                    <a:pt x="602" y="1"/>
                    <a:pt x="600" y="1"/>
                    <a:pt x="598" y="1"/>
                  </a:cubicBezTo>
                  <a:cubicBezTo>
                    <a:pt x="267" y="5"/>
                    <a:pt x="1" y="276"/>
                    <a:pt x="5" y="605"/>
                  </a:cubicBezTo>
                  <a:cubicBezTo>
                    <a:pt x="8" y="934"/>
                    <a:pt x="276" y="1199"/>
                    <a:pt x="603" y="1199"/>
                  </a:cubicBezTo>
                  <a:cubicBezTo>
                    <a:pt x="604" y="1199"/>
                    <a:pt x="606" y="1199"/>
                    <a:pt x="608" y="1199"/>
                  </a:cubicBezTo>
                  <a:cubicBezTo>
                    <a:pt x="940" y="1195"/>
                    <a:pt x="1206" y="927"/>
                    <a:pt x="1202" y="595"/>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7" name="Google Shape;133;p4"/>
            <p:cNvSpPr/>
            <p:nvPr/>
          </p:nvSpPr>
          <p:spPr>
            <a:xfrm rot="5400000">
              <a:off x="914937" y="545819"/>
              <a:ext cx="77953" cy="77433"/>
            </a:xfrm>
            <a:custGeom>
              <a:avLst/>
              <a:rect l="l" t="t" r="r" b="b"/>
              <a:pathLst>
                <a:path w="1206" h="1198">
                  <a:moveTo>
                    <a:pt x="600" y="0"/>
                  </a:moveTo>
                  <a:cubicBezTo>
                    <a:pt x="598" y="0"/>
                    <a:pt x="596" y="0"/>
                    <a:pt x="594" y="0"/>
                  </a:cubicBezTo>
                  <a:cubicBezTo>
                    <a:pt x="265" y="3"/>
                    <a:pt x="0" y="276"/>
                    <a:pt x="3" y="605"/>
                  </a:cubicBezTo>
                  <a:cubicBezTo>
                    <a:pt x="7" y="934"/>
                    <a:pt x="272" y="1198"/>
                    <a:pt x="600" y="1198"/>
                  </a:cubicBezTo>
                  <a:cubicBezTo>
                    <a:pt x="603" y="1198"/>
                    <a:pt x="605" y="1198"/>
                    <a:pt x="608" y="1198"/>
                  </a:cubicBezTo>
                  <a:cubicBezTo>
                    <a:pt x="939" y="1195"/>
                    <a:pt x="1205" y="926"/>
                    <a:pt x="1201" y="594"/>
                  </a:cubicBezTo>
                  <a:cubicBezTo>
                    <a:pt x="1198" y="264"/>
                    <a:pt x="930" y="0"/>
                    <a:pt x="600"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134;p4"/>
            <p:cNvSpPr/>
            <p:nvPr/>
          </p:nvSpPr>
          <p:spPr>
            <a:xfrm rot="5400000">
              <a:off x="1112332" y="794213"/>
              <a:ext cx="77953" cy="77303"/>
            </a:xfrm>
            <a:custGeom>
              <a:avLst/>
              <a:rect l="l" t="t" r="r" b="b"/>
              <a:pathLst>
                <a:path w="1206" h="1196">
                  <a:moveTo>
                    <a:pt x="600" y="1"/>
                  </a:moveTo>
                  <a:cubicBezTo>
                    <a:pt x="598" y="1"/>
                    <a:pt x="597" y="1"/>
                    <a:pt x="595" y="1"/>
                  </a:cubicBezTo>
                  <a:cubicBezTo>
                    <a:pt x="266" y="1"/>
                    <a:pt x="0" y="273"/>
                    <a:pt x="4" y="605"/>
                  </a:cubicBezTo>
                  <a:cubicBezTo>
                    <a:pt x="7" y="932"/>
                    <a:pt x="273" y="1195"/>
                    <a:pt x="602" y="1195"/>
                  </a:cubicBezTo>
                  <a:cubicBezTo>
                    <a:pt x="604" y="1195"/>
                    <a:pt x="606" y="1195"/>
                    <a:pt x="608" y="1195"/>
                  </a:cubicBezTo>
                  <a:cubicBezTo>
                    <a:pt x="939" y="1195"/>
                    <a:pt x="1205" y="923"/>
                    <a:pt x="1201" y="592"/>
                  </a:cubicBezTo>
                  <a:cubicBezTo>
                    <a:pt x="1198" y="265"/>
                    <a:pt x="930" y="1"/>
                    <a:pt x="600"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9" name="Google Shape;135;p4"/>
            <p:cNvSpPr/>
            <p:nvPr/>
          </p:nvSpPr>
          <p:spPr>
            <a:xfrm rot="5400000">
              <a:off x="1109876" y="543815"/>
              <a:ext cx="77888" cy="77497"/>
            </a:xfrm>
            <a:custGeom>
              <a:avLst/>
              <a:rect l="l" t="t" r="r" b="b"/>
              <a:pathLst>
                <a:path w="1205" h="1199">
                  <a:moveTo>
                    <a:pt x="604" y="1"/>
                  </a:moveTo>
                  <a:cubicBezTo>
                    <a:pt x="602" y="1"/>
                    <a:pt x="600" y="1"/>
                    <a:pt x="598" y="1"/>
                  </a:cubicBezTo>
                  <a:cubicBezTo>
                    <a:pt x="266" y="4"/>
                    <a:pt x="1" y="272"/>
                    <a:pt x="4" y="604"/>
                  </a:cubicBezTo>
                  <a:cubicBezTo>
                    <a:pt x="7" y="933"/>
                    <a:pt x="279" y="1198"/>
                    <a:pt x="608" y="1198"/>
                  </a:cubicBezTo>
                  <a:cubicBezTo>
                    <a:pt x="940" y="1195"/>
                    <a:pt x="1205" y="923"/>
                    <a:pt x="1202" y="591"/>
                  </a:cubicBezTo>
                  <a:cubicBezTo>
                    <a:pt x="1198" y="265"/>
                    <a:pt x="929"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136;p4"/>
            <p:cNvSpPr/>
            <p:nvPr/>
          </p:nvSpPr>
          <p:spPr>
            <a:xfrm rot="5400000">
              <a:off x="1307400" y="792209"/>
              <a:ext cx="77888" cy="77497"/>
            </a:xfrm>
            <a:custGeom>
              <a:avLst/>
              <a:rect l="l" t="t" r="r" b="b"/>
              <a:pathLst>
                <a:path w="1205" h="1199">
                  <a:moveTo>
                    <a:pt x="603" y="0"/>
                  </a:moveTo>
                  <a:cubicBezTo>
                    <a:pt x="601" y="0"/>
                    <a:pt x="599" y="0"/>
                    <a:pt x="597" y="0"/>
                  </a:cubicBezTo>
                  <a:cubicBezTo>
                    <a:pt x="265" y="4"/>
                    <a:pt x="0" y="273"/>
                    <a:pt x="3" y="605"/>
                  </a:cubicBezTo>
                  <a:cubicBezTo>
                    <a:pt x="6" y="934"/>
                    <a:pt x="275" y="1198"/>
                    <a:pt x="600" y="1198"/>
                  </a:cubicBezTo>
                  <a:cubicBezTo>
                    <a:pt x="602" y="1198"/>
                    <a:pt x="604" y="1198"/>
                    <a:pt x="607" y="1198"/>
                  </a:cubicBezTo>
                  <a:cubicBezTo>
                    <a:pt x="939" y="1195"/>
                    <a:pt x="1204" y="923"/>
                    <a:pt x="1201" y="594"/>
                  </a:cubicBezTo>
                  <a:cubicBezTo>
                    <a:pt x="1198" y="264"/>
                    <a:pt x="932"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137;p4"/>
            <p:cNvSpPr/>
            <p:nvPr/>
          </p:nvSpPr>
          <p:spPr>
            <a:xfrm rot="5400000">
              <a:off x="1305137" y="542005"/>
              <a:ext cx="77759" cy="77497"/>
            </a:xfrm>
            <a:custGeom>
              <a:avLst/>
              <a:rect l="l" t="t" r="r" b="b"/>
              <a:pathLst>
                <a:path w="1203" h="1199">
                  <a:moveTo>
                    <a:pt x="601" y="1"/>
                  </a:moveTo>
                  <a:cubicBezTo>
                    <a:pt x="599" y="1"/>
                    <a:pt x="597" y="1"/>
                    <a:pt x="595" y="1"/>
                  </a:cubicBezTo>
                  <a:cubicBezTo>
                    <a:pt x="267" y="4"/>
                    <a:pt x="1" y="273"/>
                    <a:pt x="1" y="605"/>
                  </a:cubicBezTo>
                  <a:cubicBezTo>
                    <a:pt x="4" y="935"/>
                    <a:pt x="273" y="1199"/>
                    <a:pt x="602" y="1199"/>
                  </a:cubicBezTo>
                  <a:cubicBezTo>
                    <a:pt x="604" y="1199"/>
                    <a:pt x="606" y="1199"/>
                    <a:pt x="608" y="1199"/>
                  </a:cubicBezTo>
                  <a:cubicBezTo>
                    <a:pt x="936" y="1195"/>
                    <a:pt x="1202" y="923"/>
                    <a:pt x="1198" y="595"/>
                  </a:cubicBezTo>
                  <a:cubicBezTo>
                    <a:pt x="1195" y="265"/>
                    <a:pt x="930" y="1"/>
                    <a:pt x="601"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2" name="Google Shape;138;p4"/>
            <p:cNvSpPr/>
            <p:nvPr/>
          </p:nvSpPr>
          <p:spPr>
            <a:xfrm rot="5400000">
              <a:off x="1502597" y="790335"/>
              <a:ext cx="77759" cy="77497"/>
            </a:xfrm>
            <a:custGeom>
              <a:avLst/>
              <a:rect l="l" t="t" r="r" b="b"/>
              <a:pathLst>
                <a:path w="1203" h="1199">
                  <a:moveTo>
                    <a:pt x="602" y="0"/>
                  </a:moveTo>
                  <a:cubicBezTo>
                    <a:pt x="600" y="0"/>
                    <a:pt x="597" y="0"/>
                    <a:pt x="595" y="0"/>
                  </a:cubicBezTo>
                  <a:cubicBezTo>
                    <a:pt x="267" y="4"/>
                    <a:pt x="1" y="275"/>
                    <a:pt x="4" y="607"/>
                  </a:cubicBezTo>
                  <a:cubicBezTo>
                    <a:pt x="4" y="934"/>
                    <a:pt x="273" y="1198"/>
                    <a:pt x="603" y="1198"/>
                  </a:cubicBezTo>
                  <a:cubicBezTo>
                    <a:pt x="605" y="1198"/>
                    <a:pt x="607" y="1198"/>
                    <a:pt x="609" y="1198"/>
                  </a:cubicBezTo>
                  <a:cubicBezTo>
                    <a:pt x="937" y="1195"/>
                    <a:pt x="1203" y="926"/>
                    <a:pt x="1199" y="594"/>
                  </a:cubicBezTo>
                  <a:cubicBezTo>
                    <a:pt x="1199" y="265"/>
                    <a:pt x="931" y="0"/>
                    <a:pt x="602"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139;p4"/>
            <p:cNvSpPr/>
            <p:nvPr/>
          </p:nvSpPr>
          <p:spPr>
            <a:xfrm rot="5400000">
              <a:off x="1500205" y="540195"/>
              <a:ext cx="77888" cy="77497"/>
            </a:xfrm>
            <a:custGeom>
              <a:avLst/>
              <a:rect l="l" t="t" r="r" b="b"/>
              <a:pathLst>
                <a:path w="1205" h="1199">
                  <a:moveTo>
                    <a:pt x="603" y="0"/>
                  </a:moveTo>
                  <a:cubicBezTo>
                    <a:pt x="601" y="0"/>
                    <a:pt x="599" y="0"/>
                    <a:pt x="597" y="0"/>
                  </a:cubicBezTo>
                  <a:cubicBezTo>
                    <a:pt x="265" y="4"/>
                    <a:pt x="0" y="276"/>
                    <a:pt x="3" y="608"/>
                  </a:cubicBezTo>
                  <a:cubicBezTo>
                    <a:pt x="7" y="934"/>
                    <a:pt x="273" y="1199"/>
                    <a:pt x="601" y="1199"/>
                  </a:cubicBezTo>
                  <a:cubicBezTo>
                    <a:pt x="603" y="1199"/>
                    <a:pt x="605" y="1199"/>
                    <a:pt x="607" y="1199"/>
                  </a:cubicBezTo>
                  <a:cubicBezTo>
                    <a:pt x="939" y="1195"/>
                    <a:pt x="1204" y="926"/>
                    <a:pt x="1201" y="594"/>
                  </a:cubicBezTo>
                  <a:cubicBezTo>
                    <a:pt x="1198" y="265"/>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sp>
        <p:nvSpPr>
          <p:cNvPr id="24" name="Подзаглавие 2"/>
          <p:cNvSpPr>
            <a:spLocks noGrp="1" noEditPoints="1"/>
          </p:cNvSpPr>
          <p:nvPr>
            <p:ph type="subTitle" idx="1" hasCustomPrompt="1"/>
          </p:nvPr>
        </p:nvSpPr>
        <p:spPr>
          <a:xfrm>
            <a:off x="554037" y="1877599"/>
            <a:ext cx="4633105" cy="1650910"/>
          </a:xfrm>
        </p:spPr>
        <p:txBody>
          <a:bodyPr>
            <a:normAutofit/>
          </a:bodyPr>
          <a:lstStyle>
            <a:lvl1pPr marL="0" marR="0" indent="0" algn="l" defTabSz="914400" rtl="0" eaLnBrk="1" fontAlgn="auto" latinLnBrk="0" hangingPunct="1">
              <a:lnSpc>
                <a:spcPct val="90000"/>
              </a:lnSpc>
              <a:spcBef>
                <a:spcPts val="1000"/>
              </a:spcBef>
              <a:spcAft>
                <a:spcPts val="0"/>
              </a:spcAft>
              <a:buSzPct val="100000"/>
              <a:buFont typeface="Arial" pitchFamily="34" charset="0" panose="020B0604020202020204"/>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sp>
        <p:nvSpPr>
          <p:cNvPr id="25" name="Текстов контейнер 43"/>
          <p:cNvSpPr>
            <a:spLocks noGrp="1" noEditPoints="1"/>
          </p:cNvSpPr>
          <p:nvPr>
            <p:ph type="body" sz="quarter" idx="13" hasCustomPrompt="1"/>
          </p:nvPr>
        </p:nvSpPr>
        <p:spPr>
          <a:xfrm>
            <a:off x="5444836" y="1877599"/>
            <a:ext cx="3059084" cy="1650910"/>
          </a:xfrm>
        </p:spPr>
        <p:txBody>
          <a:bodyPr>
            <a:normAutofit/>
          </a:bodyPr>
          <a:lstStyle>
            <a:lvl1pPr marL="0" marR="0" indent="0" algn="r" defTabSz="914400" rtl="0" eaLnBrk="1" fontAlgn="auto" latinLnBrk="0" hangingPunct="1">
              <a:lnSpc>
                <a:spcPct val="90000"/>
              </a:lnSpc>
              <a:spcBef>
                <a:spcPts val="1000"/>
              </a:spcBef>
              <a:spcAft>
                <a:spcPts val="0"/>
              </a:spcAft>
              <a:buSzPct val="100000"/>
              <a:buFont typeface="Arial" pitchFamily="34" charset="0" panose="020B0604020202020204"/>
              <a:buNone/>
              <a:defRPr sz="1600"/>
            </a:lvl1pPr>
          </a:lstStyle>
          <a:p>
            <a:pPr lvl="0"/>
            <a:r>
              <a:rPr lang="en-US"/>
              <a:t>Click to edit Master text styles</a:t>
            </a:r>
          </a:p>
          <a:p>
            <a:pPr lvl="1"/>
            <a:r>
              <a:rPr lang="en-US"/>
              <a:t>Second level</a:t>
            </a:r>
          </a:p>
          <a:p>
            <a:pPr lvl="2"/>
            <a:r>
              <a:rPr lang="en-US"/>
              <a:t>Third level</a:t>
            </a:r>
          </a:p>
          <a:p>
            <a:pPr lvl="3"/>
            <a:r>
              <a:rPr lang="en-US"/>
              <a:t>Fourth level</a:t>
            </a:r>
          </a:p>
        </p:txBody>
      </p:sp>
    </p:spTree>
  </p:cSld>
  <p:clrMapOvr>
    <a:masterClrMapping/>
  </p:clrMapOvr>
  <p:hf dt="0"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and Content with Caption">
    <p:spTree>
      <p:nvGrpSpPr>
        <p:cNvPr id="1" name=""/>
        <p:cNvGrpSpPr/>
        <p:nvPr/>
      </p:nvGrpSpPr>
      <p:grpSpPr>
        <a:xfrm>
          <a:off x="0" y="0"/>
          <a:ext cx="0" cy="0"/>
          <a:chOff x="0" y="0"/>
          <a:chExt cx="0" cy="0"/>
        </a:xfrm>
      </p:grpSpPr>
      <p:sp>
        <p:nvSpPr>
          <p:cNvPr id="6" name="Заглавие 1"/>
          <p:cNvSpPr>
            <a:spLocks noGrp="1" noEditPoints="1"/>
          </p:cNvSpPr>
          <p:nvPr>
            <p:ph type="ctrTitle" hasCustomPrompt="1"/>
          </p:nvPr>
        </p:nvSpPr>
        <p:spPr>
          <a:xfrm>
            <a:off x="682039" y="1195548"/>
            <a:ext cx="5764036" cy="1152043"/>
          </a:xfrm>
        </p:spPr>
        <p:txBody>
          <a:bodyPr anchor="ctr">
            <a:noAutofit/>
          </a:bodyPr>
          <a:lstStyle>
            <a:lvl1pPr algn="l">
              <a:defRPr sz="3600" b="1">
                <a:solidFill>
                  <a:schemeClr val="tx1"/>
                </a:solidFill>
              </a:defRPr>
            </a:lvl1pPr>
          </a:lstStyle>
          <a:p>
            <a:r>
              <a:rPr lang="en-US"/>
              <a:t>Click to edit Master title style</a:t>
            </a:r>
          </a:p>
        </p:txBody>
      </p:sp>
      <p:sp>
        <p:nvSpPr>
          <p:cNvPr id="7" name="Подзаглавие 2"/>
          <p:cNvSpPr>
            <a:spLocks noGrp="1" noEditPoints="1"/>
          </p:cNvSpPr>
          <p:nvPr>
            <p:ph type="subTitle" idx="1" hasCustomPrompt="1"/>
          </p:nvPr>
        </p:nvSpPr>
        <p:spPr>
          <a:xfrm>
            <a:off x="682039" y="4097194"/>
            <a:ext cx="5764036" cy="531110"/>
          </a:xfrm>
        </p:spPr>
        <p:txBody>
          <a:bodyPr anchor="b">
            <a:normAutofit/>
          </a:bodyPr>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sp>
        <p:nvSpPr>
          <p:cNvPr id="8" name="Правоъгълник 7"/>
          <p:cNvSpPr/>
          <p:nvPr userDrawn="1"/>
        </p:nvSpPr>
        <p:spPr>
          <a:xfrm>
            <a:off x="411402" y="493130"/>
            <a:ext cx="54000" cy="43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tx1"/>
              </a:solidFill>
            </a:endParaRPr>
          </a:p>
        </p:txBody>
      </p:sp>
      <p:grpSp>
        <p:nvGrpSpPr>
          <p:cNvPr id="9" name="Групиране 8"/>
          <p:cNvGrpSpPr/>
          <p:nvPr/>
        </p:nvGrpSpPr>
        <p:grpSpPr>
          <a:xfrm>
            <a:off x="200122" y="227023"/>
            <a:ext cx="11807952" cy="6386365"/>
            <a:chOff x="200122" y="227023"/>
            <a:chExt cx="11807952" cy="6386365"/>
          </a:xfrm>
        </p:grpSpPr>
        <p:sp>
          <p:nvSpPr>
            <p:cNvPr id="10" name="Google Shape;124;p4"/>
            <p:cNvSpPr/>
            <p:nvPr/>
          </p:nvSpPr>
          <p:spPr>
            <a:xfrm rot="5400000">
              <a:off x="200123" y="5639761"/>
              <a:ext cx="587179" cy="587182"/>
            </a:xfrm>
            <a:custGeom>
              <a:avLst/>
              <a:rect l="l" t="t" r="r" b="b"/>
              <a:pathLst>
                <a:path w="13067" h="13068">
                  <a:moveTo>
                    <a:pt x="5508" y="1"/>
                  </a:moveTo>
                  <a:lnTo>
                    <a:pt x="0" y="7559"/>
                  </a:lnTo>
                  <a:lnTo>
                    <a:pt x="7558" y="13068"/>
                  </a:lnTo>
                  <a:lnTo>
                    <a:pt x="13067" y="5509"/>
                  </a:lnTo>
                  <a:lnTo>
                    <a:pt x="5508" y="1"/>
                  </a:ln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1" name="Google Shape;125;p4"/>
            <p:cNvSpPr/>
            <p:nvPr/>
          </p:nvSpPr>
          <p:spPr>
            <a:xfrm rot="5400000">
              <a:off x="1213205" y="6261319"/>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2" name="Google Shape;126;p4"/>
            <p:cNvSpPr/>
            <p:nvPr/>
          </p:nvSpPr>
          <p:spPr>
            <a:xfrm rot="5400000">
              <a:off x="9633256" y="229479"/>
              <a:ext cx="505967" cy="50105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3" name="Google Shape;127;p4"/>
            <p:cNvSpPr/>
            <p:nvPr/>
          </p:nvSpPr>
          <p:spPr>
            <a:xfrm rot="5400000">
              <a:off x="11656004" y="5758178"/>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dk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4" name="Google Shape;128;p4"/>
            <p:cNvSpPr/>
            <p:nvPr/>
          </p:nvSpPr>
          <p:spPr>
            <a:xfrm rot="5400000">
              <a:off x="11502402" y="1041970"/>
              <a:ext cx="391770" cy="391650"/>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grpSp>
          <p:nvGrpSpPr>
            <p:cNvPr id="15" name="Google Shape;129;p4"/>
            <p:cNvGrpSpPr/>
            <p:nvPr/>
          </p:nvGrpSpPr>
          <p:grpSpPr>
            <a:xfrm>
              <a:off x="10808717" y="353601"/>
              <a:ext cx="1128944" cy="440254"/>
              <a:chOff x="720001" y="540000"/>
              <a:chExt cx="860224" cy="335461"/>
            </a:xfrm>
          </p:grpSpPr>
          <p:sp>
            <p:nvSpPr>
              <p:cNvPr id="16" name="Google Shape;130;p4"/>
              <p:cNvSpPr/>
              <p:nvPr/>
            </p:nvSpPr>
            <p:spPr>
              <a:xfrm rot="5400000">
                <a:off x="722132" y="797768"/>
                <a:ext cx="77888" cy="77497"/>
              </a:xfrm>
              <a:custGeom>
                <a:avLst/>
                <a:rect l="l" t="t" r="r" b="b"/>
                <a:pathLst>
                  <a:path w="1205" h="1199">
                    <a:moveTo>
                      <a:pt x="603" y="0"/>
                    </a:moveTo>
                    <a:cubicBezTo>
                      <a:pt x="601" y="0"/>
                      <a:pt x="599" y="0"/>
                      <a:pt x="597" y="0"/>
                    </a:cubicBezTo>
                    <a:cubicBezTo>
                      <a:pt x="265" y="4"/>
                      <a:pt x="0" y="273"/>
                      <a:pt x="3" y="604"/>
                    </a:cubicBezTo>
                    <a:cubicBezTo>
                      <a:pt x="6" y="934"/>
                      <a:pt x="272" y="1198"/>
                      <a:pt x="601" y="1198"/>
                    </a:cubicBezTo>
                    <a:cubicBezTo>
                      <a:pt x="603" y="1198"/>
                      <a:pt x="605" y="1198"/>
                      <a:pt x="607" y="1198"/>
                    </a:cubicBezTo>
                    <a:cubicBezTo>
                      <a:pt x="939" y="1195"/>
                      <a:pt x="1204" y="922"/>
                      <a:pt x="1201" y="591"/>
                    </a:cubicBezTo>
                    <a:cubicBezTo>
                      <a:pt x="1198" y="264"/>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7" name="Google Shape;131;p4"/>
              <p:cNvSpPr/>
              <p:nvPr/>
            </p:nvSpPr>
            <p:spPr>
              <a:xfrm rot="5400000">
                <a:off x="719773" y="547467"/>
                <a:ext cx="77953" cy="77497"/>
              </a:xfrm>
              <a:custGeom>
                <a:avLst/>
                <a:rect l="l" t="t" r="r" b="b"/>
                <a:pathLst>
                  <a:path w="1206" h="1199">
                    <a:moveTo>
                      <a:pt x="604" y="1"/>
                    </a:moveTo>
                    <a:cubicBezTo>
                      <a:pt x="602" y="1"/>
                      <a:pt x="600" y="1"/>
                      <a:pt x="598" y="1"/>
                    </a:cubicBezTo>
                    <a:cubicBezTo>
                      <a:pt x="266" y="4"/>
                      <a:pt x="1" y="273"/>
                      <a:pt x="4" y="605"/>
                    </a:cubicBezTo>
                    <a:cubicBezTo>
                      <a:pt x="8" y="935"/>
                      <a:pt x="276" y="1199"/>
                      <a:pt x="602" y="1199"/>
                    </a:cubicBezTo>
                    <a:cubicBezTo>
                      <a:pt x="604" y="1199"/>
                      <a:pt x="606" y="1199"/>
                      <a:pt x="608" y="1199"/>
                    </a:cubicBezTo>
                    <a:cubicBezTo>
                      <a:pt x="940" y="1195"/>
                      <a:pt x="1205" y="923"/>
                      <a:pt x="1202" y="592"/>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132;p4"/>
              <p:cNvSpPr/>
              <p:nvPr/>
            </p:nvSpPr>
            <p:spPr>
              <a:xfrm rot="5400000">
                <a:off x="917264" y="795764"/>
                <a:ext cx="77953" cy="77562"/>
              </a:xfrm>
              <a:custGeom>
                <a:avLst/>
                <a:rect l="l" t="t" r="r" b="b"/>
                <a:pathLst>
                  <a:path w="1206" h="1200">
                    <a:moveTo>
                      <a:pt x="604" y="1"/>
                    </a:moveTo>
                    <a:cubicBezTo>
                      <a:pt x="602" y="1"/>
                      <a:pt x="600" y="1"/>
                      <a:pt x="598" y="1"/>
                    </a:cubicBezTo>
                    <a:cubicBezTo>
                      <a:pt x="267" y="5"/>
                      <a:pt x="1" y="276"/>
                      <a:pt x="5" y="605"/>
                    </a:cubicBezTo>
                    <a:cubicBezTo>
                      <a:pt x="8" y="934"/>
                      <a:pt x="276" y="1199"/>
                      <a:pt x="603" y="1199"/>
                    </a:cubicBezTo>
                    <a:cubicBezTo>
                      <a:pt x="604" y="1199"/>
                      <a:pt x="606" y="1199"/>
                      <a:pt x="608" y="1199"/>
                    </a:cubicBezTo>
                    <a:cubicBezTo>
                      <a:pt x="940" y="1195"/>
                      <a:pt x="1206" y="927"/>
                      <a:pt x="1202" y="595"/>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9" name="Google Shape;133;p4"/>
              <p:cNvSpPr/>
              <p:nvPr/>
            </p:nvSpPr>
            <p:spPr>
              <a:xfrm rot="5400000">
                <a:off x="914937" y="545819"/>
                <a:ext cx="77953" cy="77433"/>
              </a:xfrm>
              <a:custGeom>
                <a:avLst/>
                <a:rect l="l" t="t" r="r" b="b"/>
                <a:pathLst>
                  <a:path w="1206" h="1198">
                    <a:moveTo>
                      <a:pt x="600" y="0"/>
                    </a:moveTo>
                    <a:cubicBezTo>
                      <a:pt x="598" y="0"/>
                      <a:pt x="596" y="0"/>
                      <a:pt x="594" y="0"/>
                    </a:cubicBezTo>
                    <a:cubicBezTo>
                      <a:pt x="265" y="3"/>
                      <a:pt x="0" y="276"/>
                      <a:pt x="3" y="605"/>
                    </a:cubicBezTo>
                    <a:cubicBezTo>
                      <a:pt x="7" y="934"/>
                      <a:pt x="272" y="1198"/>
                      <a:pt x="600" y="1198"/>
                    </a:cubicBezTo>
                    <a:cubicBezTo>
                      <a:pt x="603" y="1198"/>
                      <a:pt x="605" y="1198"/>
                      <a:pt x="608" y="1198"/>
                    </a:cubicBezTo>
                    <a:cubicBezTo>
                      <a:pt x="939" y="1195"/>
                      <a:pt x="1205" y="926"/>
                      <a:pt x="1201" y="594"/>
                    </a:cubicBezTo>
                    <a:cubicBezTo>
                      <a:pt x="1198" y="264"/>
                      <a:pt x="930" y="0"/>
                      <a:pt x="600"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134;p4"/>
              <p:cNvSpPr/>
              <p:nvPr/>
            </p:nvSpPr>
            <p:spPr>
              <a:xfrm rot="5400000">
                <a:off x="1112332" y="794213"/>
                <a:ext cx="77953" cy="77303"/>
              </a:xfrm>
              <a:custGeom>
                <a:avLst/>
                <a:rect l="l" t="t" r="r" b="b"/>
                <a:pathLst>
                  <a:path w="1206" h="1196">
                    <a:moveTo>
                      <a:pt x="600" y="1"/>
                    </a:moveTo>
                    <a:cubicBezTo>
                      <a:pt x="598" y="1"/>
                      <a:pt x="597" y="1"/>
                      <a:pt x="595" y="1"/>
                    </a:cubicBezTo>
                    <a:cubicBezTo>
                      <a:pt x="266" y="1"/>
                      <a:pt x="0" y="273"/>
                      <a:pt x="4" y="605"/>
                    </a:cubicBezTo>
                    <a:cubicBezTo>
                      <a:pt x="7" y="932"/>
                      <a:pt x="273" y="1195"/>
                      <a:pt x="602" y="1195"/>
                    </a:cubicBezTo>
                    <a:cubicBezTo>
                      <a:pt x="604" y="1195"/>
                      <a:pt x="606" y="1195"/>
                      <a:pt x="608" y="1195"/>
                    </a:cubicBezTo>
                    <a:cubicBezTo>
                      <a:pt x="939" y="1195"/>
                      <a:pt x="1205" y="923"/>
                      <a:pt x="1201" y="592"/>
                    </a:cubicBezTo>
                    <a:cubicBezTo>
                      <a:pt x="1198" y="265"/>
                      <a:pt x="930" y="1"/>
                      <a:pt x="600"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135;p4"/>
              <p:cNvSpPr/>
              <p:nvPr/>
            </p:nvSpPr>
            <p:spPr>
              <a:xfrm rot="5400000">
                <a:off x="1109876" y="543815"/>
                <a:ext cx="77888" cy="77497"/>
              </a:xfrm>
              <a:custGeom>
                <a:avLst/>
                <a:rect l="l" t="t" r="r" b="b"/>
                <a:pathLst>
                  <a:path w="1205" h="1199">
                    <a:moveTo>
                      <a:pt x="604" y="1"/>
                    </a:moveTo>
                    <a:cubicBezTo>
                      <a:pt x="602" y="1"/>
                      <a:pt x="600" y="1"/>
                      <a:pt x="598" y="1"/>
                    </a:cubicBezTo>
                    <a:cubicBezTo>
                      <a:pt x="266" y="4"/>
                      <a:pt x="1" y="272"/>
                      <a:pt x="4" y="604"/>
                    </a:cubicBezTo>
                    <a:cubicBezTo>
                      <a:pt x="7" y="933"/>
                      <a:pt x="279" y="1198"/>
                      <a:pt x="608" y="1198"/>
                    </a:cubicBezTo>
                    <a:cubicBezTo>
                      <a:pt x="940" y="1195"/>
                      <a:pt x="1205" y="923"/>
                      <a:pt x="1202" y="591"/>
                    </a:cubicBezTo>
                    <a:cubicBezTo>
                      <a:pt x="1198" y="265"/>
                      <a:pt x="929"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2" name="Google Shape;136;p4"/>
              <p:cNvSpPr/>
              <p:nvPr/>
            </p:nvSpPr>
            <p:spPr>
              <a:xfrm rot="5400000">
                <a:off x="1307400" y="792209"/>
                <a:ext cx="77888" cy="77497"/>
              </a:xfrm>
              <a:custGeom>
                <a:avLst/>
                <a:rect l="l" t="t" r="r" b="b"/>
                <a:pathLst>
                  <a:path w="1205" h="1199">
                    <a:moveTo>
                      <a:pt x="603" y="0"/>
                    </a:moveTo>
                    <a:cubicBezTo>
                      <a:pt x="601" y="0"/>
                      <a:pt x="599" y="0"/>
                      <a:pt x="597" y="0"/>
                    </a:cubicBezTo>
                    <a:cubicBezTo>
                      <a:pt x="265" y="4"/>
                      <a:pt x="0" y="273"/>
                      <a:pt x="3" y="605"/>
                    </a:cubicBezTo>
                    <a:cubicBezTo>
                      <a:pt x="6" y="934"/>
                      <a:pt x="275" y="1198"/>
                      <a:pt x="600" y="1198"/>
                    </a:cubicBezTo>
                    <a:cubicBezTo>
                      <a:pt x="602" y="1198"/>
                      <a:pt x="604" y="1198"/>
                      <a:pt x="607" y="1198"/>
                    </a:cubicBezTo>
                    <a:cubicBezTo>
                      <a:pt x="939" y="1195"/>
                      <a:pt x="1204" y="923"/>
                      <a:pt x="1201" y="594"/>
                    </a:cubicBezTo>
                    <a:cubicBezTo>
                      <a:pt x="1198" y="264"/>
                      <a:pt x="932"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137;p4"/>
              <p:cNvSpPr/>
              <p:nvPr/>
            </p:nvSpPr>
            <p:spPr>
              <a:xfrm rot="5400000">
                <a:off x="1305137" y="542005"/>
                <a:ext cx="77759" cy="77497"/>
              </a:xfrm>
              <a:custGeom>
                <a:avLst/>
                <a:rect l="l" t="t" r="r" b="b"/>
                <a:pathLst>
                  <a:path w="1203" h="1199">
                    <a:moveTo>
                      <a:pt x="601" y="1"/>
                    </a:moveTo>
                    <a:cubicBezTo>
                      <a:pt x="599" y="1"/>
                      <a:pt x="597" y="1"/>
                      <a:pt x="595" y="1"/>
                    </a:cubicBezTo>
                    <a:cubicBezTo>
                      <a:pt x="267" y="4"/>
                      <a:pt x="1" y="273"/>
                      <a:pt x="1" y="605"/>
                    </a:cubicBezTo>
                    <a:cubicBezTo>
                      <a:pt x="4" y="935"/>
                      <a:pt x="273" y="1199"/>
                      <a:pt x="602" y="1199"/>
                    </a:cubicBezTo>
                    <a:cubicBezTo>
                      <a:pt x="604" y="1199"/>
                      <a:pt x="606" y="1199"/>
                      <a:pt x="608" y="1199"/>
                    </a:cubicBezTo>
                    <a:cubicBezTo>
                      <a:pt x="936" y="1195"/>
                      <a:pt x="1202" y="923"/>
                      <a:pt x="1198" y="595"/>
                    </a:cubicBezTo>
                    <a:cubicBezTo>
                      <a:pt x="1195" y="265"/>
                      <a:pt x="930" y="1"/>
                      <a:pt x="601"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4" name="Google Shape;138;p4"/>
              <p:cNvSpPr/>
              <p:nvPr/>
            </p:nvSpPr>
            <p:spPr>
              <a:xfrm rot="5400000">
                <a:off x="1502597" y="790335"/>
                <a:ext cx="77759" cy="77497"/>
              </a:xfrm>
              <a:custGeom>
                <a:avLst/>
                <a:rect l="l" t="t" r="r" b="b"/>
                <a:pathLst>
                  <a:path w="1203" h="1199">
                    <a:moveTo>
                      <a:pt x="602" y="0"/>
                    </a:moveTo>
                    <a:cubicBezTo>
                      <a:pt x="600" y="0"/>
                      <a:pt x="597" y="0"/>
                      <a:pt x="595" y="0"/>
                    </a:cubicBezTo>
                    <a:cubicBezTo>
                      <a:pt x="267" y="4"/>
                      <a:pt x="1" y="275"/>
                      <a:pt x="4" y="607"/>
                    </a:cubicBezTo>
                    <a:cubicBezTo>
                      <a:pt x="4" y="934"/>
                      <a:pt x="273" y="1198"/>
                      <a:pt x="603" y="1198"/>
                    </a:cubicBezTo>
                    <a:cubicBezTo>
                      <a:pt x="605" y="1198"/>
                      <a:pt x="607" y="1198"/>
                      <a:pt x="609" y="1198"/>
                    </a:cubicBezTo>
                    <a:cubicBezTo>
                      <a:pt x="937" y="1195"/>
                      <a:pt x="1203" y="926"/>
                      <a:pt x="1199" y="594"/>
                    </a:cubicBezTo>
                    <a:cubicBezTo>
                      <a:pt x="1199" y="265"/>
                      <a:pt x="931" y="0"/>
                      <a:pt x="602"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5" name="Google Shape;139;p4"/>
              <p:cNvSpPr/>
              <p:nvPr/>
            </p:nvSpPr>
            <p:spPr>
              <a:xfrm rot="5400000">
                <a:off x="1500205" y="540195"/>
                <a:ext cx="77888" cy="77497"/>
              </a:xfrm>
              <a:custGeom>
                <a:avLst/>
                <a:rect l="l" t="t" r="r" b="b"/>
                <a:pathLst>
                  <a:path w="1205" h="1199">
                    <a:moveTo>
                      <a:pt x="603" y="0"/>
                    </a:moveTo>
                    <a:cubicBezTo>
                      <a:pt x="601" y="0"/>
                      <a:pt x="599" y="0"/>
                      <a:pt x="597" y="0"/>
                    </a:cubicBezTo>
                    <a:cubicBezTo>
                      <a:pt x="265" y="4"/>
                      <a:pt x="0" y="276"/>
                      <a:pt x="3" y="608"/>
                    </a:cubicBezTo>
                    <a:cubicBezTo>
                      <a:pt x="7" y="934"/>
                      <a:pt x="273" y="1199"/>
                      <a:pt x="601" y="1199"/>
                    </a:cubicBezTo>
                    <a:cubicBezTo>
                      <a:pt x="603" y="1199"/>
                      <a:pt x="605" y="1199"/>
                      <a:pt x="607" y="1199"/>
                    </a:cubicBezTo>
                    <a:cubicBezTo>
                      <a:pt x="939" y="1195"/>
                      <a:pt x="1204" y="926"/>
                      <a:pt x="1201" y="594"/>
                    </a:cubicBezTo>
                    <a:cubicBezTo>
                      <a:pt x="1198" y="265"/>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sp>
        <p:nvSpPr>
          <p:cNvPr id="26" name="Текстов контейнер 32"/>
          <p:cNvSpPr>
            <a:spLocks noGrp="1" noEditPoints="1"/>
          </p:cNvSpPr>
          <p:nvPr>
            <p:ph type="body" sz="quarter" idx="13" hasCustomPrompt="1"/>
          </p:nvPr>
        </p:nvSpPr>
        <p:spPr>
          <a:xfrm>
            <a:off x="682039" y="639971"/>
            <a:ext cx="5764799" cy="531111"/>
          </a:xfrm>
        </p:spPr>
        <p:txBody>
          <a:bodyPr/>
          <a:lstStyle>
            <a:lvl1pPr marL="0" indent="0">
              <a:buNone/>
              <a:defRPr b="1"/>
            </a:lvl1pPr>
          </a:lstStyle>
          <a:p>
            <a:pPr lvl="0"/>
            <a:r>
              <a:rPr lang="en-US"/>
              <a:t>Click to edit Master text styles</a:t>
            </a:r>
          </a:p>
        </p:txBody>
      </p:sp>
      <p:sp>
        <p:nvSpPr>
          <p:cNvPr id="27" name="Контейнер за картина 35"/>
          <p:cNvSpPr>
            <a:spLocks noGrp="1" noEditPoints="1"/>
          </p:cNvSpPr>
          <p:nvPr>
            <p:ph type="pic" sz="quarter" idx="14" hasCustomPrompt="1"/>
          </p:nvPr>
        </p:nvSpPr>
        <p:spPr>
          <a:xfrm>
            <a:off x="6984460" y="639971"/>
            <a:ext cx="4501904" cy="5470317"/>
          </a:xfrm>
        </p:spPr>
        <p:txBody>
          <a:bodyPr>
            <a:normAutofit/>
          </a:bodyPr>
          <a:lstStyle>
            <a:lvl1pPr marL="0" indent="0">
              <a:buNone/>
              <a:defRPr sz="1800"/>
            </a:lvl1pPr>
          </a:lstStyle>
          <a:p>
            <a:pPr lvl="0"/>
            <a:r>
              <a:rPr lang="en-US"/>
              <a:t>Click icon to add picture</a:t>
            </a:r>
          </a:p>
        </p:txBody>
      </p:sp>
    </p:spTree>
  </p:cSld>
  <p:clrMapOvr>
    <a:masterClrMapping/>
  </p:clrMapOvr>
  <p:hf dt="0"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a:blip r:embed="rId1">
            <a:lum bright="0" contrast="0"/>
          </a:blip>
          <a:srcRect l="0" t="0" r="0" b="0"/>
          <a:stretch>
            <a:fillRect/>
          </a:stretch>
        </a:blipFill>
      </p:bgPr>
    </p:bg>
    <p:spTree>
      <p:nvGrpSpPr>
        <p:cNvPr id="1" name=""/>
        <p:cNvGrpSpPr/>
        <p:nvPr/>
      </p:nvGrpSpPr>
      <p:grpSpPr>
        <a:xfrm>
          <a:off x="0" y="0"/>
          <a:ext cx="0" cy="0"/>
          <a:chOff x="0" y="0"/>
          <a:chExt cx="0" cy="0"/>
        </a:xfrm>
      </p:grpSpPr>
      <p:sp>
        <p:nvSpPr>
          <p:cNvPr id="6" name="Заглавие 1"/>
          <p:cNvSpPr>
            <a:spLocks noGrp="1" noEditPoints="1"/>
          </p:cNvSpPr>
          <p:nvPr>
            <p:ph type="ctrTitle" hasCustomPrompt="1"/>
          </p:nvPr>
        </p:nvSpPr>
        <p:spPr>
          <a:xfrm>
            <a:off x="747357" y="2026048"/>
            <a:ext cx="5764036" cy="1152043"/>
          </a:xfrm>
          <a:solidFill>
            <a:schemeClr val="accent4">
              <a:lumMod val="75000"/>
            </a:schemeClr>
          </a:solidFill>
        </p:spPr>
        <p:txBody>
          <a:bodyPr anchor="ctr">
            <a:noAutofit/>
          </a:bodyPr>
          <a:lstStyle>
            <a:lvl1pPr algn="l">
              <a:defRPr sz="3600" b="1">
                <a:solidFill>
                  <a:schemeClr val="tx1"/>
                </a:solidFill>
              </a:defRPr>
            </a:lvl1pPr>
          </a:lstStyle>
          <a:p>
            <a:r>
              <a:rPr lang="en-US"/>
              <a:t>Click to edit Master title style</a:t>
            </a:r>
          </a:p>
        </p:txBody>
      </p:sp>
      <p:sp>
        <p:nvSpPr>
          <p:cNvPr id="7" name="Подзаглавие 2"/>
          <p:cNvSpPr>
            <a:spLocks noGrp="1" noEditPoints="1"/>
          </p:cNvSpPr>
          <p:nvPr>
            <p:ph type="subTitle" idx="1" hasCustomPrompt="1"/>
          </p:nvPr>
        </p:nvSpPr>
        <p:spPr>
          <a:xfrm>
            <a:off x="747357" y="3178091"/>
            <a:ext cx="5764036" cy="548814"/>
          </a:xfrm>
          <a:solidFill>
            <a:schemeClr val="accent2">
              <a:lumMod val="50000"/>
            </a:schemeClr>
          </a:solidFill>
        </p:spPr>
        <p:txBody>
          <a:bodyPr anchor="ctr">
            <a:normAutofit/>
          </a:bodyPr>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sp>
        <p:nvSpPr>
          <p:cNvPr id="8" name="Правоъгълник 7"/>
          <p:cNvSpPr/>
          <p:nvPr userDrawn="1"/>
        </p:nvSpPr>
        <p:spPr>
          <a:xfrm>
            <a:off x="411402" y="493130"/>
            <a:ext cx="54000" cy="43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tx1"/>
              </a:solidFill>
            </a:endParaRPr>
          </a:p>
        </p:txBody>
      </p:sp>
      <p:grpSp>
        <p:nvGrpSpPr>
          <p:cNvPr id="9" name="Групиране 8"/>
          <p:cNvGrpSpPr/>
          <p:nvPr/>
        </p:nvGrpSpPr>
        <p:grpSpPr>
          <a:xfrm>
            <a:off x="200122" y="227023"/>
            <a:ext cx="11807952" cy="6386365"/>
            <a:chOff x="200122" y="227023"/>
            <a:chExt cx="11807952" cy="6386365"/>
          </a:xfrm>
        </p:grpSpPr>
        <p:sp>
          <p:nvSpPr>
            <p:cNvPr id="10" name="Google Shape;124;p4"/>
            <p:cNvSpPr/>
            <p:nvPr/>
          </p:nvSpPr>
          <p:spPr>
            <a:xfrm rot="5400000">
              <a:off x="200123" y="5639761"/>
              <a:ext cx="587179" cy="587182"/>
            </a:xfrm>
            <a:custGeom>
              <a:avLst/>
              <a:rect l="l" t="t" r="r" b="b"/>
              <a:pathLst>
                <a:path w="13067" h="13068">
                  <a:moveTo>
                    <a:pt x="5508" y="1"/>
                  </a:moveTo>
                  <a:lnTo>
                    <a:pt x="0" y="7559"/>
                  </a:lnTo>
                  <a:lnTo>
                    <a:pt x="7558" y="13068"/>
                  </a:lnTo>
                  <a:lnTo>
                    <a:pt x="13067" y="5509"/>
                  </a:lnTo>
                  <a:lnTo>
                    <a:pt x="5508" y="1"/>
                  </a:ln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1" name="Google Shape;125;p4"/>
            <p:cNvSpPr/>
            <p:nvPr/>
          </p:nvSpPr>
          <p:spPr>
            <a:xfrm rot="5400000">
              <a:off x="1213205" y="6261319"/>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2" name="Google Shape;126;p4"/>
            <p:cNvSpPr/>
            <p:nvPr/>
          </p:nvSpPr>
          <p:spPr>
            <a:xfrm rot="5400000">
              <a:off x="9633256" y="229479"/>
              <a:ext cx="505967" cy="50105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3" name="Google Shape;127;p4"/>
            <p:cNvSpPr/>
            <p:nvPr/>
          </p:nvSpPr>
          <p:spPr>
            <a:xfrm rot="5400000">
              <a:off x="11656004" y="5758178"/>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dk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4" name="Google Shape;128;p4"/>
            <p:cNvSpPr/>
            <p:nvPr/>
          </p:nvSpPr>
          <p:spPr>
            <a:xfrm rot="5400000">
              <a:off x="11502402" y="1041970"/>
              <a:ext cx="391770" cy="391650"/>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grpSp>
          <p:nvGrpSpPr>
            <p:cNvPr id="15" name="Google Shape;129;p4"/>
            <p:cNvGrpSpPr/>
            <p:nvPr/>
          </p:nvGrpSpPr>
          <p:grpSpPr>
            <a:xfrm>
              <a:off x="10808717" y="353601"/>
              <a:ext cx="1128944" cy="440254"/>
              <a:chOff x="720001" y="540000"/>
              <a:chExt cx="860224" cy="335461"/>
            </a:xfrm>
          </p:grpSpPr>
          <p:sp>
            <p:nvSpPr>
              <p:cNvPr id="16" name="Google Shape;130;p4"/>
              <p:cNvSpPr/>
              <p:nvPr/>
            </p:nvSpPr>
            <p:spPr>
              <a:xfrm rot="5400000">
                <a:off x="722132" y="797768"/>
                <a:ext cx="77888" cy="77497"/>
              </a:xfrm>
              <a:custGeom>
                <a:avLst/>
                <a:rect l="l" t="t" r="r" b="b"/>
                <a:pathLst>
                  <a:path w="1205" h="1199">
                    <a:moveTo>
                      <a:pt x="603" y="0"/>
                    </a:moveTo>
                    <a:cubicBezTo>
                      <a:pt x="601" y="0"/>
                      <a:pt x="599" y="0"/>
                      <a:pt x="597" y="0"/>
                    </a:cubicBezTo>
                    <a:cubicBezTo>
                      <a:pt x="265" y="4"/>
                      <a:pt x="0" y="273"/>
                      <a:pt x="3" y="604"/>
                    </a:cubicBezTo>
                    <a:cubicBezTo>
                      <a:pt x="6" y="934"/>
                      <a:pt x="272" y="1198"/>
                      <a:pt x="601" y="1198"/>
                    </a:cubicBezTo>
                    <a:cubicBezTo>
                      <a:pt x="603" y="1198"/>
                      <a:pt x="605" y="1198"/>
                      <a:pt x="607" y="1198"/>
                    </a:cubicBezTo>
                    <a:cubicBezTo>
                      <a:pt x="939" y="1195"/>
                      <a:pt x="1204" y="922"/>
                      <a:pt x="1201" y="591"/>
                    </a:cubicBezTo>
                    <a:cubicBezTo>
                      <a:pt x="1198" y="264"/>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7" name="Google Shape;131;p4"/>
              <p:cNvSpPr/>
              <p:nvPr/>
            </p:nvSpPr>
            <p:spPr>
              <a:xfrm rot="5400000">
                <a:off x="719773" y="547467"/>
                <a:ext cx="77953" cy="77497"/>
              </a:xfrm>
              <a:custGeom>
                <a:avLst/>
                <a:rect l="l" t="t" r="r" b="b"/>
                <a:pathLst>
                  <a:path w="1206" h="1199">
                    <a:moveTo>
                      <a:pt x="604" y="1"/>
                    </a:moveTo>
                    <a:cubicBezTo>
                      <a:pt x="602" y="1"/>
                      <a:pt x="600" y="1"/>
                      <a:pt x="598" y="1"/>
                    </a:cubicBezTo>
                    <a:cubicBezTo>
                      <a:pt x="266" y="4"/>
                      <a:pt x="1" y="273"/>
                      <a:pt x="4" y="605"/>
                    </a:cubicBezTo>
                    <a:cubicBezTo>
                      <a:pt x="8" y="935"/>
                      <a:pt x="276" y="1199"/>
                      <a:pt x="602" y="1199"/>
                    </a:cubicBezTo>
                    <a:cubicBezTo>
                      <a:pt x="604" y="1199"/>
                      <a:pt x="606" y="1199"/>
                      <a:pt x="608" y="1199"/>
                    </a:cubicBezTo>
                    <a:cubicBezTo>
                      <a:pt x="940" y="1195"/>
                      <a:pt x="1205" y="923"/>
                      <a:pt x="1202" y="592"/>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132;p4"/>
              <p:cNvSpPr/>
              <p:nvPr/>
            </p:nvSpPr>
            <p:spPr>
              <a:xfrm rot="5400000">
                <a:off x="917264" y="795764"/>
                <a:ext cx="77953" cy="77562"/>
              </a:xfrm>
              <a:custGeom>
                <a:avLst/>
                <a:rect l="l" t="t" r="r" b="b"/>
                <a:pathLst>
                  <a:path w="1206" h="1200">
                    <a:moveTo>
                      <a:pt x="604" y="1"/>
                    </a:moveTo>
                    <a:cubicBezTo>
                      <a:pt x="602" y="1"/>
                      <a:pt x="600" y="1"/>
                      <a:pt x="598" y="1"/>
                    </a:cubicBezTo>
                    <a:cubicBezTo>
                      <a:pt x="267" y="5"/>
                      <a:pt x="1" y="276"/>
                      <a:pt x="5" y="605"/>
                    </a:cubicBezTo>
                    <a:cubicBezTo>
                      <a:pt x="8" y="934"/>
                      <a:pt x="276" y="1199"/>
                      <a:pt x="603" y="1199"/>
                    </a:cubicBezTo>
                    <a:cubicBezTo>
                      <a:pt x="604" y="1199"/>
                      <a:pt x="606" y="1199"/>
                      <a:pt x="608" y="1199"/>
                    </a:cubicBezTo>
                    <a:cubicBezTo>
                      <a:pt x="940" y="1195"/>
                      <a:pt x="1206" y="927"/>
                      <a:pt x="1202" y="595"/>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9" name="Google Shape;133;p4"/>
              <p:cNvSpPr/>
              <p:nvPr/>
            </p:nvSpPr>
            <p:spPr>
              <a:xfrm rot="5400000">
                <a:off x="914937" y="545819"/>
                <a:ext cx="77953" cy="77433"/>
              </a:xfrm>
              <a:custGeom>
                <a:avLst/>
                <a:rect l="l" t="t" r="r" b="b"/>
                <a:pathLst>
                  <a:path w="1206" h="1198">
                    <a:moveTo>
                      <a:pt x="600" y="0"/>
                    </a:moveTo>
                    <a:cubicBezTo>
                      <a:pt x="598" y="0"/>
                      <a:pt x="596" y="0"/>
                      <a:pt x="594" y="0"/>
                    </a:cubicBezTo>
                    <a:cubicBezTo>
                      <a:pt x="265" y="3"/>
                      <a:pt x="0" y="276"/>
                      <a:pt x="3" y="605"/>
                    </a:cubicBezTo>
                    <a:cubicBezTo>
                      <a:pt x="7" y="934"/>
                      <a:pt x="272" y="1198"/>
                      <a:pt x="600" y="1198"/>
                    </a:cubicBezTo>
                    <a:cubicBezTo>
                      <a:pt x="603" y="1198"/>
                      <a:pt x="605" y="1198"/>
                      <a:pt x="608" y="1198"/>
                    </a:cubicBezTo>
                    <a:cubicBezTo>
                      <a:pt x="939" y="1195"/>
                      <a:pt x="1205" y="926"/>
                      <a:pt x="1201" y="594"/>
                    </a:cubicBezTo>
                    <a:cubicBezTo>
                      <a:pt x="1198" y="264"/>
                      <a:pt x="930" y="0"/>
                      <a:pt x="600"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134;p4"/>
              <p:cNvSpPr/>
              <p:nvPr/>
            </p:nvSpPr>
            <p:spPr>
              <a:xfrm rot="5400000">
                <a:off x="1112332" y="794213"/>
                <a:ext cx="77953" cy="77303"/>
              </a:xfrm>
              <a:custGeom>
                <a:avLst/>
                <a:rect l="l" t="t" r="r" b="b"/>
                <a:pathLst>
                  <a:path w="1206" h="1196">
                    <a:moveTo>
                      <a:pt x="600" y="1"/>
                    </a:moveTo>
                    <a:cubicBezTo>
                      <a:pt x="598" y="1"/>
                      <a:pt x="597" y="1"/>
                      <a:pt x="595" y="1"/>
                    </a:cubicBezTo>
                    <a:cubicBezTo>
                      <a:pt x="266" y="1"/>
                      <a:pt x="0" y="273"/>
                      <a:pt x="4" y="605"/>
                    </a:cubicBezTo>
                    <a:cubicBezTo>
                      <a:pt x="7" y="932"/>
                      <a:pt x="273" y="1195"/>
                      <a:pt x="602" y="1195"/>
                    </a:cubicBezTo>
                    <a:cubicBezTo>
                      <a:pt x="604" y="1195"/>
                      <a:pt x="606" y="1195"/>
                      <a:pt x="608" y="1195"/>
                    </a:cubicBezTo>
                    <a:cubicBezTo>
                      <a:pt x="939" y="1195"/>
                      <a:pt x="1205" y="923"/>
                      <a:pt x="1201" y="592"/>
                    </a:cubicBezTo>
                    <a:cubicBezTo>
                      <a:pt x="1198" y="265"/>
                      <a:pt x="930" y="1"/>
                      <a:pt x="600"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135;p4"/>
              <p:cNvSpPr/>
              <p:nvPr/>
            </p:nvSpPr>
            <p:spPr>
              <a:xfrm rot="5400000">
                <a:off x="1109876" y="543815"/>
                <a:ext cx="77888" cy="77497"/>
              </a:xfrm>
              <a:custGeom>
                <a:avLst/>
                <a:rect l="l" t="t" r="r" b="b"/>
                <a:pathLst>
                  <a:path w="1205" h="1199">
                    <a:moveTo>
                      <a:pt x="604" y="1"/>
                    </a:moveTo>
                    <a:cubicBezTo>
                      <a:pt x="602" y="1"/>
                      <a:pt x="600" y="1"/>
                      <a:pt x="598" y="1"/>
                    </a:cubicBezTo>
                    <a:cubicBezTo>
                      <a:pt x="266" y="4"/>
                      <a:pt x="1" y="272"/>
                      <a:pt x="4" y="604"/>
                    </a:cubicBezTo>
                    <a:cubicBezTo>
                      <a:pt x="7" y="933"/>
                      <a:pt x="279" y="1198"/>
                      <a:pt x="608" y="1198"/>
                    </a:cubicBezTo>
                    <a:cubicBezTo>
                      <a:pt x="940" y="1195"/>
                      <a:pt x="1205" y="923"/>
                      <a:pt x="1202" y="591"/>
                    </a:cubicBezTo>
                    <a:cubicBezTo>
                      <a:pt x="1198" y="265"/>
                      <a:pt x="929"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2" name="Google Shape;136;p4"/>
              <p:cNvSpPr/>
              <p:nvPr/>
            </p:nvSpPr>
            <p:spPr>
              <a:xfrm rot="5400000">
                <a:off x="1307400" y="792209"/>
                <a:ext cx="77888" cy="77497"/>
              </a:xfrm>
              <a:custGeom>
                <a:avLst/>
                <a:rect l="l" t="t" r="r" b="b"/>
                <a:pathLst>
                  <a:path w="1205" h="1199">
                    <a:moveTo>
                      <a:pt x="603" y="0"/>
                    </a:moveTo>
                    <a:cubicBezTo>
                      <a:pt x="601" y="0"/>
                      <a:pt x="599" y="0"/>
                      <a:pt x="597" y="0"/>
                    </a:cubicBezTo>
                    <a:cubicBezTo>
                      <a:pt x="265" y="4"/>
                      <a:pt x="0" y="273"/>
                      <a:pt x="3" y="605"/>
                    </a:cubicBezTo>
                    <a:cubicBezTo>
                      <a:pt x="6" y="934"/>
                      <a:pt x="275" y="1198"/>
                      <a:pt x="600" y="1198"/>
                    </a:cubicBezTo>
                    <a:cubicBezTo>
                      <a:pt x="602" y="1198"/>
                      <a:pt x="604" y="1198"/>
                      <a:pt x="607" y="1198"/>
                    </a:cubicBezTo>
                    <a:cubicBezTo>
                      <a:pt x="939" y="1195"/>
                      <a:pt x="1204" y="923"/>
                      <a:pt x="1201" y="594"/>
                    </a:cubicBezTo>
                    <a:cubicBezTo>
                      <a:pt x="1198" y="264"/>
                      <a:pt x="932"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137;p4"/>
              <p:cNvSpPr/>
              <p:nvPr/>
            </p:nvSpPr>
            <p:spPr>
              <a:xfrm rot="5400000">
                <a:off x="1305137" y="542005"/>
                <a:ext cx="77759" cy="77497"/>
              </a:xfrm>
              <a:custGeom>
                <a:avLst/>
                <a:rect l="l" t="t" r="r" b="b"/>
                <a:pathLst>
                  <a:path w="1203" h="1199">
                    <a:moveTo>
                      <a:pt x="601" y="1"/>
                    </a:moveTo>
                    <a:cubicBezTo>
                      <a:pt x="599" y="1"/>
                      <a:pt x="597" y="1"/>
                      <a:pt x="595" y="1"/>
                    </a:cubicBezTo>
                    <a:cubicBezTo>
                      <a:pt x="267" y="4"/>
                      <a:pt x="1" y="273"/>
                      <a:pt x="1" y="605"/>
                    </a:cubicBezTo>
                    <a:cubicBezTo>
                      <a:pt x="4" y="935"/>
                      <a:pt x="273" y="1199"/>
                      <a:pt x="602" y="1199"/>
                    </a:cubicBezTo>
                    <a:cubicBezTo>
                      <a:pt x="604" y="1199"/>
                      <a:pt x="606" y="1199"/>
                      <a:pt x="608" y="1199"/>
                    </a:cubicBezTo>
                    <a:cubicBezTo>
                      <a:pt x="936" y="1195"/>
                      <a:pt x="1202" y="923"/>
                      <a:pt x="1198" y="595"/>
                    </a:cubicBezTo>
                    <a:cubicBezTo>
                      <a:pt x="1195" y="265"/>
                      <a:pt x="930" y="1"/>
                      <a:pt x="601"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4" name="Google Shape;138;p4"/>
              <p:cNvSpPr/>
              <p:nvPr/>
            </p:nvSpPr>
            <p:spPr>
              <a:xfrm rot="5400000">
                <a:off x="1502597" y="790335"/>
                <a:ext cx="77759" cy="77497"/>
              </a:xfrm>
              <a:custGeom>
                <a:avLst/>
                <a:rect l="l" t="t" r="r" b="b"/>
                <a:pathLst>
                  <a:path w="1203" h="1199">
                    <a:moveTo>
                      <a:pt x="602" y="0"/>
                    </a:moveTo>
                    <a:cubicBezTo>
                      <a:pt x="600" y="0"/>
                      <a:pt x="597" y="0"/>
                      <a:pt x="595" y="0"/>
                    </a:cubicBezTo>
                    <a:cubicBezTo>
                      <a:pt x="267" y="4"/>
                      <a:pt x="1" y="275"/>
                      <a:pt x="4" y="607"/>
                    </a:cubicBezTo>
                    <a:cubicBezTo>
                      <a:pt x="4" y="934"/>
                      <a:pt x="273" y="1198"/>
                      <a:pt x="603" y="1198"/>
                    </a:cubicBezTo>
                    <a:cubicBezTo>
                      <a:pt x="605" y="1198"/>
                      <a:pt x="607" y="1198"/>
                      <a:pt x="609" y="1198"/>
                    </a:cubicBezTo>
                    <a:cubicBezTo>
                      <a:pt x="937" y="1195"/>
                      <a:pt x="1203" y="926"/>
                      <a:pt x="1199" y="594"/>
                    </a:cubicBezTo>
                    <a:cubicBezTo>
                      <a:pt x="1199" y="265"/>
                      <a:pt x="931" y="0"/>
                      <a:pt x="602"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5" name="Google Shape;139;p4"/>
              <p:cNvSpPr/>
              <p:nvPr/>
            </p:nvSpPr>
            <p:spPr>
              <a:xfrm rot="5400000">
                <a:off x="1500205" y="540195"/>
                <a:ext cx="77888" cy="77497"/>
              </a:xfrm>
              <a:custGeom>
                <a:avLst/>
                <a:rect l="l" t="t" r="r" b="b"/>
                <a:pathLst>
                  <a:path w="1205" h="1199">
                    <a:moveTo>
                      <a:pt x="603" y="0"/>
                    </a:moveTo>
                    <a:cubicBezTo>
                      <a:pt x="601" y="0"/>
                      <a:pt x="599" y="0"/>
                      <a:pt x="597" y="0"/>
                    </a:cubicBezTo>
                    <a:cubicBezTo>
                      <a:pt x="265" y="4"/>
                      <a:pt x="0" y="276"/>
                      <a:pt x="3" y="608"/>
                    </a:cubicBezTo>
                    <a:cubicBezTo>
                      <a:pt x="7" y="934"/>
                      <a:pt x="273" y="1199"/>
                      <a:pt x="601" y="1199"/>
                    </a:cubicBezTo>
                    <a:cubicBezTo>
                      <a:pt x="603" y="1199"/>
                      <a:pt x="605" y="1199"/>
                      <a:pt x="607" y="1199"/>
                    </a:cubicBezTo>
                    <a:cubicBezTo>
                      <a:pt x="939" y="1195"/>
                      <a:pt x="1204" y="926"/>
                      <a:pt x="1201" y="594"/>
                    </a:cubicBezTo>
                    <a:cubicBezTo>
                      <a:pt x="1198" y="265"/>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sp>
        <p:nvSpPr>
          <p:cNvPr id="26" name="Текстов контейнер 32"/>
          <p:cNvSpPr>
            <a:spLocks noGrp="1" noEditPoints="1"/>
          </p:cNvSpPr>
          <p:nvPr>
            <p:ph type="body" sz="quarter" idx="13" hasCustomPrompt="1"/>
          </p:nvPr>
        </p:nvSpPr>
        <p:spPr>
          <a:xfrm>
            <a:off x="747357" y="1470471"/>
            <a:ext cx="5764798" cy="555577"/>
          </a:xfrm>
        </p:spPr>
        <p:txBody>
          <a:bodyPr/>
          <a:lstStyle>
            <a:lvl1pPr marL="0" indent="0">
              <a:buNone/>
              <a:defRPr b="1"/>
            </a:lvl1pPr>
          </a:lstStyle>
          <a:p>
            <a:pPr lvl="0"/>
            <a:r>
              <a:rPr lang="en-US"/>
              <a:t>Click to edit Master text styles</a:t>
            </a:r>
          </a:p>
        </p:txBody>
      </p:sp>
    </p:spTree>
  </p:cSld>
  <p:clrMapOvr>
    <a:masterClrMapping/>
  </p:clrMapOvr>
  <p:hf dt="0"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tx1">
            <a:lumMod val="95000"/>
          </a:schemeClr>
        </a:solidFill>
      </p:bgPr>
    </p:bg>
    <p:spTree>
      <p:nvGrpSpPr>
        <p:cNvPr id="1" name=""/>
        <p:cNvGrpSpPr/>
        <p:nvPr/>
      </p:nvGrpSpPr>
      <p:grpSpPr>
        <a:xfrm>
          <a:off x="0" y="0"/>
          <a:ext cx="0" cy="0"/>
          <a:chOff x="0" y="0"/>
          <a:chExt cx="0" cy="0"/>
        </a:xfrm>
      </p:grpSpPr>
      <p:sp>
        <p:nvSpPr>
          <p:cNvPr id="6" name="Заглавие 1"/>
          <p:cNvSpPr>
            <a:spLocks noGrp="1" noEditPoints="1"/>
          </p:cNvSpPr>
          <p:nvPr>
            <p:ph type="ctrTitle" hasCustomPrompt="1"/>
          </p:nvPr>
        </p:nvSpPr>
        <p:spPr>
          <a:xfrm>
            <a:off x="682039" y="486102"/>
            <a:ext cx="6550034" cy="816814"/>
          </a:xfrm>
        </p:spPr>
        <p:txBody>
          <a:bodyPr anchor="ctr">
            <a:noAutofit/>
          </a:bodyPr>
          <a:lstStyle>
            <a:lvl1pPr algn="l">
              <a:defRPr sz="3200" b="1">
                <a:solidFill>
                  <a:schemeClr val="tx2">
                    <a:lumMod val="75000"/>
                  </a:schemeClr>
                </a:solidFill>
              </a:defRPr>
            </a:lvl1pPr>
          </a:lstStyle>
          <a:p>
            <a:r>
              <a:rPr lang="en-US"/>
              <a:t>Click to edit Master title style</a:t>
            </a:r>
          </a:p>
        </p:txBody>
      </p:sp>
      <p:sp>
        <p:nvSpPr>
          <p:cNvPr id="7" name="Подзаглавие 2"/>
          <p:cNvSpPr>
            <a:spLocks noGrp="1" noEditPoints="1"/>
          </p:cNvSpPr>
          <p:nvPr>
            <p:ph type="subTitle" idx="1" hasCustomPrompt="1"/>
          </p:nvPr>
        </p:nvSpPr>
        <p:spPr>
          <a:xfrm>
            <a:off x="682039" y="1394993"/>
            <a:ext cx="6550034" cy="531110"/>
          </a:xfrm>
        </p:spPr>
        <p:txBody>
          <a:bodyPr>
            <a:normAutofit/>
          </a:bodyPr>
          <a:lstStyle>
            <a:lvl1pPr marL="0" indent="0" algn="l">
              <a:buNone/>
              <a:defRPr sz="1800">
                <a:solidFill>
                  <a:schemeClr val="tx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p>
        </p:txBody>
      </p:sp>
      <p:sp>
        <p:nvSpPr>
          <p:cNvPr id="8" name="Правоъгълник 7"/>
          <p:cNvSpPr/>
          <p:nvPr userDrawn="1"/>
        </p:nvSpPr>
        <p:spPr>
          <a:xfrm>
            <a:off x="411402" y="493130"/>
            <a:ext cx="54000" cy="1440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tx1"/>
              </a:solidFill>
            </a:endParaRPr>
          </a:p>
        </p:txBody>
      </p:sp>
      <p:sp>
        <p:nvSpPr>
          <p:cNvPr id="9" name="Текстов контейнер 10"/>
          <p:cNvSpPr>
            <a:spLocks noGrp="1" noEditPoints="1"/>
          </p:cNvSpPr>
          <p:nvPr>
            <p:ph type="body" sz="quarter" idx="13" hasCustomPrompt="1"/>
          </p:nvPr>
        </p:nvSpPr>
        <p:spPr>
          <a:xfrm>
            <a:off x="682039" y="2354094"/>
            <a:ext cx="6550901" cy="4002255"/>
          </a:xfrm>
        </p:spPr>
        <p:txBody>
          <a:bodyPr>
            <a:normAutofit/>
          </a:bodyPr>
          <a:lstStyle>
            <a:lvl1pPr marL="0" indent="0" algn="l">
              <a:buNone/>
              <a:defRPr sz="1600">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n-US"/>
              <a:t>Click to edit Master text styles</a:t>
            </a:r>
          </a:p>
        </p:txBody>
      </p:sp>
      <p:grpSp>
        <p:nvGrpSpPr>
          <p:cNvPr id="10" name="Групиране 9"/>
          <p:cNvGrpSpPr/>
          <p:nvPr/>
        </p:nvGrpSpPr>
        <p:grpSpPr>
          <a:xfrm>
            <a:off x="200122" y="227023"/>
            <a:ext cx="11807952" cy="6386365"/>
            <a:chOff x="200122" y="227023"/>
            <a:chExt cx="11807952" cy="6386365"/>
          </a:xfrm>
        </p:grpSpPr>
        <p:sp>
          <p:nvSpPr>
            <p:cNvPr id="11" name="Google Shape;124;p4"/>
            <p:cNvSpPr/>
            <p:nvPr/>
          </p:nvSpPr>
          <p:spPr>
            <a:xfrm rot="5400000">
              <a:off x="200123" y="5639761"/>
              <a:ext cx="587179" cy="587182"/>
            </a:xfrm>
            <a:custGeom>
              <a:avLst/>
              <a:rect l="l" t="t" r="r" b="b"/>
              <a:pathLst>
                <a:path w="13067" h="13068">
                  <a:moveTo>
                    <a:pt x="5508" y="1"/>
                  </a:moveTo>
                  <a:lnTo>
                    <a:pt x="0" y="7559"/>
                  </a:lnTo>
                  <a:lnTo>
                    <a:pt x="7558" y="13068"/>
                  </a:lnTo>
                  <a:lnTo>
                    <a:pt x="13067" y="5509"/>
                  </a:lnTo>
                  <a:lnTo>
                    <a:pt x="5508" y="1"/>
                  </a:ln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2" name="Google Shape;125;p4"/>
            <p:cNvSpPr/>
            <p:nvPr/>
          </p:nvSpPr>
          <p:spPr>
            <a:xfrm rot="5400000">
              <a:off x="1213205" y="6261319"/>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3" name="Google Shape;126;p4"/>
            <p:cNvSpPr/>
            <p:nvPr/>
          </p:nvSpPr>
          <p:spPr>
            <a:xfrm rot="5400000">
              <a:off x="9633256" y="229479"/>
              <a:ext cx="505967" cy="50105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4" name="Google Shape;127;p4"/>
            <p:cNvSpPr/>
            <p:nvPr/>
          </p:nvSpPr>
          <p:spPr>
            <a:xfrm rot="5400000">
              <a:off x="11656004" y="5758178"/>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accent5">
                <a:lumMod val="75000"/>
              </a:schemeClr>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15" name="Google Shape;128;p4"/>
            <p:cNvSpPr/>
            <p:nvPr/>
          </p:nvSpPr>
          <p:spPr>
            <a:xfrm rot="5400000">
              <a:off x="11502402" y="1041970"/>
              <a:ext cx="391770" cy="391650"/>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grpSp>
          <p:nvGrpSpPr>
            <p:cNvPr id="16" name="Google Shape;129;p4"/>
            <p:cNvGrpSpPr/>
            <p:nvPr/>
          </p:nvGrpSpPr>
          <p:grpSpPr>
            <a:xfrm>
              <a:off x="10808717" y="353601"/>
              <a:ext cx="1128944" cy="440254"/>
              <a:chOff x="720001" y="540000"/>
              <a:chExt cx="860224" cy="335461"/>
            </a:xfrm>
          </p:grpSpPr>
          <p:sp>
            <p:nvSpPr>
              <p:cNvPr id="17" name="Google Shape;130;p4"/>
              <p:cNvSpPr/>
              <p:nvPr/>
            </p:nvSpPr>
            <p:spPr>
              <a:xfrm rot="5400000">
                <a:off x="722132" y="797768"/>
                <a:ext cx="77888" cy="77497"/>
              </a:xfrm>
              <a:custGeom>
                <a:avLst/>
                <a:rect l="l" t="t" r="r" b="b"/>
                <a:pathLst>
                  <a:path w="1205" h="1199">
                    <a:moveTo>
                      <a:pt x="603" y="0"/>
                    </a:moveTo>
                    <a:cubicBezTo>
                      <a:pt x="601" y="0"/>
                      <a:pt x="599" y="0"/>
                      <a:pt x="597" y="0"/>
                    </a:cubicBezTo>
                    <a:cubicBezTo>
                      <a:pt x="265" y="4"/>
                      <a:pt x="0" y="273"/>
                      <a:pt x="3" y="604"/>
                    </a:cubicBezTo>
                    <a:cubicBezTo>
                      <a:pt x="6" y="934"/>
                      <a:pt x="272" y="1198"/>
                      <a:pt x="601" y="1198"/>
                    </a:cubicBezTo>
                    <a:cubicBezTo>
                      <a:pt x="603" y="1198"/>
                      <a:pt x="605" y="1198"/>
                      <a:pt x="607" y="1198"/>
                    </a:cubicBezTo>
                    <a:cubicBezTo>
                      <a:pt x="939" y="1195"/>
                      <a:pt x="1204" y="922"/>
                      <a:pt x="1201" y="591"/>
                    </a:cubicBezTo>
                    <a:cubicBezTo>
                      <a:pt x="1198" y="264"/>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8" name="Google Shape;131;p4"/>
              <p:cNvSpPr/>
              <p:nvPr/>
            </p:nvSpPr>
            <p:spPr>
              <a:xfrm rot="5400000">
                <a:off x="719773" y="547467"/>
                <a:ext cx="77953" cy="77497"/>
              </a:xfrm>
              <a:custGeom>
                <a:avLst/>
                <a:rect l="l" t="t" r="r" b="b"/>
                <a:pathLst>
                  <a:path w="1206" h="1199">
                    <a:moveTo>
                      <a:pt x="604" y="1"/>
                    </a:moveTo>
                    <a:cubicBezTo>
                      <a:pt x="602" y="1"/>
                      <a:pt x="600" y="1"/>
                      <a:pt x="598" y="1"/>
                    </a:cubicBezTo>
                    <a:cubicBezTo>
                      <a:pt x="266" y="4"/>
                      <a:pt x="1" y="273"/>
                      <a:pt x="4" y="605"/>
                    </a:cubicBezTo>
                    <a:cubicBezTo>
                      <a:pt x="8" y="935"/>
                      <a:pt x="276" y="1199"/>
                      <a:pt x="602" y="1199"/>
                    </a:cubicBezTo>
                    <a:cubicBezTo>
                      <a:pt x="604" y="1199"/>
                      <a:pt x="606" y="1199"/>
                      <a:pt x="608" y="1199"/>
                    </a:cubicBezTo>
                    <a:cubicBezTo>
                      <a:pt x="940" y="1195"/>
                      <a:pt x="1205" y="923"/>
                      <a:pt x="1202" y="592"/>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19" name="Google Shape;132;p4"/>
              <p:cNvSpPr/>
              <p:nvPr/>
            </p:nvSpPr>
            <p:spPr>
              <a:xfrm rot="5400000">
                <a:off x="917264" y="795764"/>
                <a:ext cx="77953" cy="77562"/>
              </a:xfrm>
              <a:custGeom>
                <a:avLst/>
                <a:rect l="l" t="t" r="r" b="b"/>
                <a:pathLst>
                  <a:path w="1206" h="1200">
                    <a:moveTo>
                      <a:pt x="604" y="1"/>
                    </a:moveTo>
                    <a:cubicBezTo>
                      <a:pt x="602" y="1"/>
                      <a:pt x="600" y="1"/>
                      <a:pt x="598" y="1"/>
                    </a:cubicBezTo>
                    <a:cubicBezTo>
                      <a:pt x="267" y="5"/>
                      <a:pt x="1" y="276"/>
                      <a:pt x="5" y="605"/>
                    </a:cubicBezTo>
                    <a:cubicBezTo>
                      <a:pt x="8" y="934"/>
                      <a:pt x="276" y="1199"/>
                      <a:pt x="603" y="1199"/>
                    </a:cubicBezTo>
                    <a:cubicBezTo>
                      <a:pt x="604" y="1199"/>
                      <a:pt x="606" y="1199"/>
                      <a:pt x="608" y="1199"/>
                    </a:cubicBezTo>
                    <a:cubicBezTo>
                      <a:pt x="940" y="1195"/>
                      <a:pt x="1206" y="927"/>
                      <a:pt x="1202" y="595"/>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0" name="Google Shape;133;p4"/>
              <p:cNvSpPr/>
              <p:nvPr/>
            </p:nvSpPr>
            <p:spPr>
              <a:xfrm rot="5400000">
                <a:off x="914937" y="545819"/>
                <a:ext cx="77953" cy="77433"/>
              </a:xfrm>
              <a:custGeom>
                <a:avLst/>
                <a:rect l="l" t="t" r="r" b="b"/>
                <a:pathLst>
                  <a:path w="1206" h="1198">
                    <a:moveTo>
                      <a:pt x="600" y="0"/>
                    </a:moveTo>
                    <a:cubicBezTo>
                      <a:pt x="598" y="0"/>
                      <a:pt x="596" y="0"/>
                      <a:pt x="594" y="0"/>
                    </a:cubicBezTo>
                    <a:cubicBezTo>
                      <a:pt x="265" y="3"/>
                      <a:pt x="0" y="276"/>
                      <a:pt x="3" y="605"/>
                    </a:cubicBezTo>
                    <a:cubicBezTo>
                      <a:pt x="7" y="934"/>
                      <a:pt x="272" y="1198"/>
                      <a:pt x="600" y="1198"/>
                    </a:cubicBezTo>
                    <a:cubicBezTo>
                      <a:pt x="603" y="1198"/>
                      <a:pt x="605" y="1198"/>
                      <a:pt x="608" y="1198"/>
                    </a:cubicBezTo>
                    <a:cubicBezTo>
                      <a:pt x="939" y="1195"/>
                      <a:pt x="1205" y="926"/>
                      <a:pt x="1201" y="594"/>
                    </a:cubicBezTo>
                    <a:cubicBezTo>
                      <a:pt x="1198" y="264"/>
                      <a:pt x="930" y="0"/>
                      <a:pt x="600"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1" name="Google Shape;134;p4"/>
              <p:cNvSpPr/>
              <p:nvPr/>
            </p:nvSpPr>
            <p:spPr>
              <a:xfrm rot="5400000">
                <a:off x="1112332" y="794213"/>
                <a:ext cx="77953" cy="77303"/>
              </a:xfrm>
              <a:custGeom>
                <a:avLst/>
                <a:rect l="l" t="t" r="r" b="b"/>
                <a:pathLst>
                  <a:path w="1206" h="1196">
                    <a:moveTo>
                      <a:pt x="600" y="1"/>
                    </a:moveTo>
                    <a:cubicBezTo>
                      <a:pt x="598" y="1"/>
                      <a:pt x="597" y="1"/>
                      <a:pt x="595" y="1"/>
                    </a:cubicBezTo>
                    <a:cubicBezTo>
                      <a:pt x="266" y="1"/>
                      <a:pt x="0" y="273"/>
                      <a:pt x="4" y="605"/>
                    </a:cubicBezTo>
                    <a:cubicBezTo>
                      <a:pt x="7" y="932"/>
                      <a:pt x="273" y="1195"/>
                      <a:pt x="602" y="1195"/>
                    </a:cubicBezTo>
                    <a:cubicBezTo>
                      <a:pt x="604" y="1195"/>
                      <a:pt x="606" y="1195"/>
                      <a:pt x="608" y="1195"/>
                    </a:cubicBezTo>
                    <a:cubicBezTo>
                      <a:pt x="939" y="1195"/>
                      <a:pt x="1205" y="923"/>
                      <a:pt x="1201" y="592"/>
                    </a:cubicBezTo>
                    <a:cubicBezTo>
                      <a:pt x="1198" y="265"/>
                      <a:pt x="930" y="1"/>
                      <a:pt x="600"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2" name="Google Shape;135;p4"/>
              <p:cNvSpPr/>
              <p:nvPr/>
            </p:nvSpPr>
            <p:spPr>
              <a:xfrm rot="5400000">
                <a:off x="1109876" y="543815"/>
                <a:ext cx="77888" cy="77497"/>
              </a:xfrm>
              <a:custGeom>
                <a:avLst/>
                <a:rect l="l" t="t" r="r" b="b"/>
                <a:pathLst>
                  <a:path w="1205" h="1199">
                    <a:moveTo>
                      <a:pt x="604" y="1"/>
                    </a:moveTo>
                    <a:cubicBezTo>
                      <a:pt x="602" y="1"/>
                      <a:pt x="600" y="1"/>
                      <a:pt x="598" y="1"/>
                    </a:cubicBezTo>
                    <a:cubicBezTo>
                      <a:pt x="266" y="4"/>
                      <a:pt x="1" y="272"/>
                      <a:pt x="4" y="604"/>
                    </a:cubicBezTo>
                    <a:cubicBezTo>
                      <a:pt x="7" y="933"/>
                      <a:pt x="279" y="1198"/>
                      <a:pt x="608" y="1198"/>
                    </a:cubicBezTo>
                    <a:cubicBezTo>
                      <a:pt x="940" y="1195"/>
                      <a:pt x="1205" y="923"/>
                      <a:pt x="1202" y="591"/>
                    </a:cubicBezTo>
                    <a:cubicBezTo>
                      <a:pt x="1198" y="265"/>
                      <a:pt x="929"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3" name="Google Shape;136;p4"/>
              <p:cNvSpPr/>
              <p:nvPr/>
            </p:nvSpPr>
            <p:spPr>
              <a:xfrm rot="5400000">
                <a:off x="1307400" y="792209"/>
                <a:ext cx="77888" cy="77497"/>
              </a:xfrm>
              <a:custGeom>
                <a:avLst/>
                <a:rect l="l" t="t" r="r" b="b"/>
                <a:pathLst>
                  <a:path w="1205" h="1199">
                    <a:moveTo>
                      <a:pt x="603" y="0"/>
                    </a:moveTo>
                    <a:cubicBezTo>
                      <a:pt x="601" y="0"/>
                      <a:pt x="599" y="0"/>
                      <a:pt x="597" y="0"/>
                    </a:cubicBezTo>
                    <a:cubicBezTo>
                      <a:pt x="265" y="4"/>
                      <a:pt x="0" y="273"/>
                      <a:pt x="3" y="605"/>
                    </a:cubicBezTo>
                    <a:cubicBezTo>
                      <a:pt x="6" y="934"/>
                      <a:pt x="275" y="1198"/>
                      <a:pt x="600" y="1198"/>
                    </a:cubicBezTo>
                    <a:cubicBezTo>
                      <a:pt x="602" y="1198"/>
                      <a:pt x="604" y="1198"/>
                      <a:pt x="607" y="1198"/>
                    </a:cubicBezTo>
                    <a:cubicBezTo>
                      <a:pt x="939" y="1195"/>
                      <a:pt x="1204" y="923"/>
                      <a:pt x="1201" y="594"/>
                    </a:cubicBezTo>
                    <a:cubicBezTo>
                      <a:pt x="1198" y="264"/>
                      <a:pt x="932"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4" name="Google Shape;137;p4"/>
              <p:cNvSpPr/>
              <p:nvPr/>
            </p:nvSpPr>
            <p:spPr>
              <a:xfrm rot="5400000">
                <a:off x="1305137" y="542005"/>
                <a:ext cx="77759" cy="77497"/>
              </a:xfrm>
              <a:custGeom>
                <a:avLst/>
                <a:rect l="l" t="t" r="r" b="b"/>
                <a:pathLst>
                  <a:path w="1203" h="1199">
                    <a:moveTo>
                      <a:pt x="601" y="1"/>
                    </a:moveTo>
                    <a:cubicBezTo>
                      <a:pt x="599" y="1"/>
                      <a:pt x="597" y="1"/>
                      <a:pt x="595" y="1"/>
                    </a:cubicBezTo>
                    <a:cubicBezTo>
                      <a:pt x="267" y="4"/>
                      <a:pt x="1" y="273"/>
                      <a:pt x="1" y="605"/>
                    </a:cubicBezTo>
                    <a:cubicBezTo>
                      <a:pt x="4" y="935"/>
                      <a:pt x="273" y="1199"/>
                      <a:pt x="602" y="1199"/>
                    </a:cubicBezTo>
                    <a:cubicBezTo>
                      <a:pt x="604" y="1199"/>
                      <a:pt x="606" y="1199"/>
                      <a:pt x="608" y="1199"/>
                    </a:cubicBezTo>
                    <a:cubicBezTo>
                      <a:pt x="936" y="1195"/>
                      <a:pt x="1202" y="923"/>
                      <a:pt x="1198" y="595"/>
                    </a:cubicBezTo>
                    <a:cubicBezTo>
                      <a:pt x="1195" y="265"/>
                      <a:pt x="930" y="1"/>
                      <a:pt x="601"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5" name="Google Shape;138;p4"/>
              <p:cNvSpPr/>
              <p:nvPr/>
            </p:nvSpPr>
            <p:spPr>
              <a:xfrm rot="5400000">
                <a:off x="1502597" y="790335"/>
                <a:ext cx="77759" cy="77497"/>
              </a:xfrm>
              <a:custGeom>
                <a:avLst/>
                <a:rect l="l" t="t" r="r" b="b"/>
                <a:pathLst>
                  <a:path w="1203" h="1199">
                    <a:moveTo>
                      <a:pt x="602" y="0"/>
                    </a:moveTo>
                    <a:cubicBezTo>
                      <a:pt x="600" y="0"/>
                      <a:pt x="597" y="0"/>
                      <a:pt x="595" y="0"/>
                    </a:cubicBezTo>
                    <a:cubicBezTo>
                      <a:pt x="267" y="4"/>
                      <a:pt x="1" y="275"/>
                      <a:pt x="4" y="607"/>
                    </a:cubicBezTo>
                    <a:cubicBezTo>
                      <a:pt x="4" y="934"/>
                      <a:pt x="273" y="1198"/>
                      <a:pt x="603" y="1198"/>
                    </a:cubicBezTo>
                    <a:cubicBezTo>
                      <a:pt x="605" y="1198"/>
                      <a:pt x="607" y="1198"/>
                      <a:pt x="609" y="1198"/>
                    </a:cubicBezTo>
                    <a:cubicBezTo>
                      <a:pt x="937" y="1195"/>
                      <a:pt x="1203" y="926"/>
                      <a:pt x="1199" y="594"/>
                    </a:cubicBezTo>
                    <a:cubicBezTo>
                      <a:pt x="1199" y="265"/>
                      <a:pt x="931" y="0"/>
                      <a:pt x="602"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26" name="Google Shape;139;p4"/>
              <p:cNvSpPr/>
              <p:nvPr/>
            </p:nvSpPr>
            <p:spPr>
              <a:xfrm rot="5400000">
                <a:off x="1500205" y="540195"/>
                <a:ext cx="77888" cy="77497"/>
              </a:xfrm>
              <a:custGeom>
                <a:avLst/>
                <a:rect l="l" t="t" r="r" b="b"/>
                <a:pathLst>
                  <a:path w="1205" h="1199">
                    <a:moveTo>
                      <a:pt x="603" y="0"/>
                    </a:moveTo>
                    <a:cubicBezTo>
                      <a:pt x="601" y="0"/>
                      <a:pt x="599" y="0"/>
                      <a:pt x="597" y="0"/>
                    </a:cubicBezTo>
                    <a:cubicBezTo>
                      <a:pt x="265" y="4"/>
                      <a:pt x="0" y="276"/>
                      <a:pt x="3" y="608"/>
                    </a:cubicBezTo>
                    <a:cubicBezTo>
                      <a:pt x="7" y="934"/>
                      <a:pt x="273" y="1199"/>
                      <a:pt x="601" y="1199"/>
                    </a:cubicBezTo>
                    <a:cubicBezTo>
                      <a:pt x="603" y="1199"/>
                      <a:pt x="605" y="1199"/>
                      <a:pt x="607" y="1199"/>
                    </a:cubicBezTo>
                    <a:cubicBezTo>
                      <a:pt x="939" y="1195"/>
                      <a:pt x="1204" y="926"/>
                      <a:pt x="1201" y="594"/>
                    </a:cubicBezTo>
                    <a:cubicBezTo>
                      <a:pt x="1198" y="265"/>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spTree>
  </p:cSld>
  <p:clrMapOvr>
    <a:masterClrMapping/>
  </p:clrMapOvr>
  <p:hf dt="0"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with Title">
    <p:bg>
      <p:bgPr>
        <a:solidFill>
          <a:schemeClr val="tx1">
            <a:lumMod val="95000"/>
          </a:schemeClr>
        </a:solidFill>
      </p:bgPr>
    </p:bg>
    <p:spTree>
      <p:nvGrpSpPr>
        <p:cNvPr id="1" name=""/>
        <p:cNvGrpSpPr/>
        <p:nvPr/>
      </p:nvGrpSpPr>
      <p:grpSpPr>
        <a:xfrm>
          <a:off x="0" y="0"/>
          <a:ext cx="0" cy="0"/>
          <a:chOff x="0" y="0"/>
          <a:chExt cx="0" cy="0"/>
        </a:xfrm>
      </p:grpSpPr>
      <p:sp>
        <p:nvSpPr>
          <p:cNvPr id="27" name="Текстов контейнер 10"/>
          <p:cNvSpPr>
            <a:spLocks noGrp="1" noEditPoints="1"/>
          </p:cNvSpPr>
          <p:nvPr>
            <p:ph type="body" sz="quarter" idx="13" hasCustomPrompt="1"/>
          </p:nvPr>
        </p:nvSpPr>
        <p:spPr>
          <a:xfrm>
            <a:off x="682039" y="2874795"/>
            <a:ext cx="5286961" cy="1773405"/>
          </a:xfrm>
        </p:spPr>
        <p:txBody>
          <a:bodyPr>
            <a:normAutofit/>
          </a:bodyPr>
          <a:lstStyle>
            <a:lvl1pPr marL="0" indent="0" algn="l">
              <a:buNone/>
              <a:defRPr sz="1600">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n-US"/>
              <a:t>Click to edit Master text styles</a:t>
            </a:r>
          </a:p>
        </p:txBody>
      </p:sp>
      <p:grpSp>
        <p:nvGrpSpPr>
          <p:cNvPr id="28" name="Групиране 27"/>
          <p:cNvGrpSpPr/>
          <p:nvPr/>
        </p:nvGrpSpPr>
        <p:grpSpPr>
          <a:xfrm>
            <a:off x="200122" y="227023"/>
            <a:ext cx="11807952" cy="6386365"/>
            <a:chOff x="200122" y="227023"/>
            <a:chExt cx="11807952" cy="6386365"/>
          </a:xfrm>
        </p:grpSpPr>
        <p:sp>
          <p:nvSpPr>
            <p:cNvPr id="29" name="Google Shape;124;p4"/>
            <p:cNvSpPr/>
            <p:nvPr/>
          </p:nvSpPr>
          <p:spPr>
            <a:xfrm rot="5400000">
              <a:off x="200123" y="5639761"/>
              <a:ext cx="587179" cy="587182"/>
            </a:xfrm>
            <a:custGeom>
              <a:avLst/>
              <a:rect l="l" t="t" r="r" b="b"/>
              <a:pathLst>
                <a:path w="13067" h="13068">
                  <a:moveTo>
                    <a:pt x="5508" y="1"/>
                  </a:moveTo>
                  <a:lnTo>
                    <a:pt x="0" y="7559"/>
                  </a:lnTo>
                  <a:lnTo>
                    <a:pt x="7558" y="13068"/>
                  </a:lnTo>
                  <a:lnTo>
                    <a:pt x="13067" y="5509"/>
                  </a:lnTo>
                  <a:lnTo>
                    <a:pt x="5508" y="1"/>
                  </a:ln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0" name="Google Shape;125;p4"/>
            <p:cNvSpPr/>
            <p:nvPr/>
          </p:nvSpPr>
          <p:spPr>
            <a:xfrm rot="5400000">
              <a:off x="1213205" y="6261319"/>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1" name="Google Shape;126;p4"/>
            <p:cNvSpPr/>
            <p:nvPr/>
          </p:nvSpPr>
          <p:spPr>
            <a:xfrm rot="5400000">
              <a:off x="9633256" y="229479"/>
              <a:ext cx="505967" cy="501056"/>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l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2" name="Google Shape;127;p4"/>
            <p:cNvSpPr/>
            <p:nvPr/>
          </p:nvSpPr>
          <p:spPr>
            <a:xfrm rot="5400000">
              <a:off x="11656004" y="5758178"/>
              <a:ext cx="353791" cy="350348"/>
            </a:xfrm>
            <a:custGeom>
              <a:avLst/>
              <a:rect l="l" t="t" r="r" b="b"/>
              <a:pathLst>
                <a:path w="7852" h="7775">
                  <a:moveTo>
                    <a:pt x="444" y="1"/>
                  </a:moveTo>
                  <a:cubicBezTo>
                    <a:pt x="408" y="1"/>
                    <a:pt x="372" y="5"/>
                    <a:pt x="336" y="16"/>
                  </a:cubicBezTo>
                  <a:cubicBezTo>
                    <a:pt x="124" y="75"/>
                    <a:pt x="1" y="294"/>
                    <a:pt x="61" y="507"/>
                  </a:cubicBezTo>
                  <a:lnTo>
                    <a:pt x="728" y="2899"/>
                  </a:lnTo>
                  <a:cubicBezTo>
                    <a:pt x="776" y="3074"/>
                    <a:pt x="935" y="3191"/>
                    <a:pt x="1112" y="3191"/>
                  </a:cubicBezTo>
                  <a:cubicBezTo>
                    <a:pt x="1117" y="3191"/>
                    <a:pt x="1121" y="3191"/>
                    <a:pt x="1126" y="3191"/>
                  </a:cubicBezTo>
                  <a:lnTo>
                    <a:pt x="3292" y="3101"/>
                  </a:lnTo>
                  <a:lnTo>
                    <a:pt x="3877" y="5192"/>
                  </a:lnTo>
                  <a:cubicBezTo>
                    <a:pt x="3924" y="5361"/>
                    <a:pt x="4080" y="5481"/>
                    <a:pt x="4255" y="5481"/>
                  </a:cubicBezTo>
                  <a:cubicBezTo>
                    <a:pt x="4262" y="5481"/>
                    <a:pt x="4268" y="5481"/>
                    <a:pt x="4275" y="5481"/>
                  </a:cubicBezTo>
                  <a:lnTo>
                    <a:pt x="6445" y="5394"/>
                  </a:lnTo>
                  <a:lnTo>
                    <a:pt x="7025" y="7481"/>
                  </a:lnTo>
                  <a:cubicBezTo>
                    <a:pt x="7052" y="7574"/>
                    <a:pt x="7105" y="7647"/>
                    <a:pt x="7174" y="7697"/>
                  </a:cubicBezTo>
                  <a:cubicBezTo>
                    <a:pt x="7243" y="7746"/>
                    <a:pt x="7325" y="7774"/>
                    <a:pt x="7410" y="7774"/>
                  </a:cubicBezTo>
                  <a:cubicBezTo>
                    <a:pt x="7445" y="7774"/>
                    <a:pt x="7481" y="7769"/>
                    <a:pt x="7517" y="7760"/>
                  </a:cubicBezTo>
                  <a:cubicBezTo>
                    <a:pt x="7728" y="7700"/>
                    <a:pt x="7851" y="7481"/>
                    <a:pt x="7791" y="7268"/>
                  </a:cubicBezTo>
                  <a:lnTo>
                    <a:pt x="7125" y="4876"/>
                  </a:lnTo>
                  <a:cubicBezTo>
                    <a:pt x="7076" y="4702"/>
                    <a:pt x="6918" y="4585"/>
                    <a:pt x="6742" y="4585"/>
                  </a:cubicBezTo>
                  <a:cubicBezTo>
                    <a:pt x="6737" y="4585"/>
                    <a:pt x="6732" y="4585"/>
                    <a:pt x="6727" y="4585"/>
                  </a:cubicBezTo>
                  <a:lnTo>
                    <a:pt x="4560" y="4674"/>
                  </a:lnTo>
                  <a:lnTo>
                    <a:pt x="3976" y="2584"/>
                  </a:lnTo>
                  <a:cubicBezTo>
                    <a:pt x="3927" y="2409"/>
                    <a:pt x="3769" y="2291"/>
                    <a:pt x="3592" y="2291"/>
                  </a:cubicBezTo>
                  <a:cubicBezTo>
                    <a:pt x="3587" y="2291"/>
                    <a:pt x="3583" y="2291"/>
                    <a:pt x="3578" y="2291"/>
                  </a:cubicBezTo>
                  <a:lnTo>
                    <a:pt x="1411" y="2381"/>
                  </a:lnTo>
                  <a:lnTo>
                    <a:pt x="828" y="291"/>
                  </a:lnTo>
                  <a:cubicBezTo>
                    <a:pt x="778" y="117"/>
                    <a:pt x="618" y="1"/>
                    <a:pt x="444" y="1"/>
                  </a:cubicBezTo>
                  <a:close/>
                </a:path>
              </a:pathLst>
            </a:custGeom>
            <a:solidFill>
              <a:schemeClr val="accent5">
                <a:lumMod val="75000"/>
              </a:schemeClr>
            </a:solidFill>
            <a:ln>
              <a:noFill/>
            </a:ln>
          </p:spPr>
          <p:txBody>
            <a:bodyPr wrap="square" lIns="91425" tIns="91425" rIns="91425" bIns="91425" anchor="ctr">
              <a:noAutofit/>
            </a:bodyPr>
            <a:lstStyle/>
            <a:p>
              <a:pPr marL="0" indent="0" algn="l" rtl="0">
                <a:spcBef>
                  <a:spcPts val="0"/>
                </a:spcBef>
                <a:spcAft>
                  <a:spcPts val="0"/>
                </a:spcAft>
                <a:buNone/>
              </a:pPr>
              <a:endParaRPr dirty="0"/>
            </a:p>
          </p:txBody>
        </p:sp>
        <p:sp>
          <p:nvSpPr>
            <p:cNvPr id="33" name="Google Shape;128;p4"/>
            <p:cNvSpPr/>
            <p:nvPr/>
          </p:nvSpPr>
          <p:spPr>
            <a:xfrm rot="5400000">
              <a:off x="11502402" y="1041970"/>
              <a:ext cx="391770" cy="391650"/>
            </a:xfrm>
            <a:custGeom>
              <a:avLst/>
              <a:rect l="l" t="t" r="r" b="b"/>
              <a:pathLst>
                <a:path w="5646" h="5644">
                  <a:moveTo>
                    <a:pt x="3120" y="0"/>
                  </a:moveTo>
                  <a:lnTo>
                    <a:pt x="2376" y="1533"/>
                  </a:lnTo>
                  <a:lnTo>
                    <a:pt x="843" y="790"/>
                  </a:lnTo>
                  <a:lnTo>
                    <a:pt x="1" y="2525"/>
                  </a:lnTo>
                  <a:lnTo>
                    <a:pt x="1537" y="3268"/>
                  </a:lnTo>
                  <a:lnTo>
                    <a:pt x="791" y="4801"/>
                  </a:lnTo>
                  <a:lnTo>
                    <a:pt x="2526" y="5644"/>
                  </a:lnTo>
                  <a:lnTo>
                    <a:pt x="3269" y="4111"/>
                  </a:lnTo>
                  <a:lnTo>
                    <a:pt x="4805" y="4855"/>
                  </a:lnTo>
                  <a:lnTo>
                    <a:pt x="5645" y="3120"/>
                  </a:lnTo>
                  <a:lnTo>
                    <a:pt x="4112" y="2376"/>
                  </a:lnTo>
                  <a:lnTo>
                    <a:pt x="4855" y="843"/>
                  </a:lnTo>
                  <a:lnTo>
                    <a:pt x="3120" y="0"/>
                  </a:lnTo>
                  <a:close/>
                </a:path>
              </a:pathLst>
            </a:custGeom>
            <a:solidFill>
              <a:schemeClr val="lt2"/>
            </a:solidFill>
            <a:ln>
              <a:noFill/>
            </a:ln>
          </p:spPr>
          <p:txBody>
            <a:bodyPr wrap="square" lIns="91425" tIns="91425" rIns="91425" bIns="91425" anchor="ctr">
              <a:noAutofit/>
            </a:bodyPr>
            <a:lstStyle/>
            <a:p>
              <a:pPr marL="0" indent="0" algn="l" rtl="0">
                <a:spcBef>
                  <a:spcPts val="0"/>
                </a:spcBef>
                <a:spcAft>
                  <a:spcPts val="0"/>
                </a:spcAft>
                <a:buNone/>
              </a:pPr>
            </a:p>
          </p:txBody>
        </p:sp>
        <p:grpSp>
          <p:nvGrpSpPr>
            <p:cNvPr id="35" name="Google Shape;129;p4"/>
            <p:cNvGrpSpPr/>
            <p:nvPr/>
          </p:nvGrpSpPr>
          <p:grpSpPr>
            <a:xfrm>
              <a:off x="10808717" y="353601"/>
              <a:ext cx="1128944" cy="440254"/>
              <a:chOff x="720001" y="540000"/>
              <a:chExt cx="860224" cy="335461"/>
            </a:xfrm>
          </p:grpSpPr>
          <p:sp>
            <p:nvSpPr>
              <p:cNvPr id="36" name="Google Shape;130;p4"/>
              <p:cNvSpPr/>
              <p:nvPr/>
            </p:nvSpPr>
            <p:spPr>
              <a:xfrm rot="5400000">
                <a:off x="722132" y="797768"/>
                <a:ext cx="77888" cy="77497"/>
              </a:xfrm>
              <a:custGeom>
                <a:avLst/>
                <a:rect l="l" t="t" r="r" b="b"/>
                <a:pathLst>
                  <a:path w="1205" h="1199">
                    <a:moveTo>
                      <a:pt x="603" y="0"/>
                    </a:moveTo>
                    <a:cubicBezTo>
                      <a:pt x="601" y="0"/>
                      <a:pt x="599" y="0"/>
                      <a:pt x="597" y="0"/>
                    </a:cubicBezTo>
                    <a:cubicBezTo>
                      <a:pt x="265" y="4"/>
                      <a:pt x="0" y="273"/>
                      <a:pt x="3" y="604"/>
                    </a:cubicBezTo>
                    <a:cubicBezTo>
                      <a:pt x="6" y="934"/>
                      <a:pt x="272" y="1198"/>
                      <a:pt x="601" y="1198"/>
                    </a:cubicBezTo>
                    <a:cubicBezTo>
                      <a:pt x="603" y="1198"/>
                      <a:pt x="605" y="1198"/>
                      <a:pt x="607" y="1198"/>
                    </a:cubicBezTo>
                    <a:cubicBezTo>
                      <a:pt x="939" y="1195"/>
                      <a:pt x="1204" y="922"/>
                      <a:pt x="1201" y="591"/>
                    </a:cubicBezTo>
                    <a:cubicBezTo>
                      <a:pt x="1198" y="264"/>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7" name="Google Shape;131;p4"/>
              <p:cNvSpPr/>
              <p:nvPr/>
            </p:nvSpPr>
            <p:spPr>
              <a:xfrm rot="5400000">
                <a:off x="719773" y="547467"/>
                <a:ext cx="77953" cy="77497"/>
              </a:xfrm>
              <a:custGeom>
                <a:avLst/>
                <a:rect l="l" t="t" r="r" b="b"/>
                <a:pathLst>
                  <a:path w="1206" h="1199">
                    <a:moveTo>
                      <a:pt x="604" y="1"/>
                    </a:moveTo>
                    <a:cubicBezTo>
                      <a:pt x="602" y="1"/>
                      <a:pt x="600" y="1"/>
                      <a:pt x="598" y="1"/>
                    </a:cubicBezTo>
                    <a:cubicBezTo>
                      <a:pt x="266" y="4"/>
                      <a:pt x="1" y="273"/>
                      <a:pt x="4" y="605"/>
                    </a:cubicBezTo>
                    <a:cubicBezTo>
                      <a:pt x="8" y="935"/>
                      <a:pt x="276" y="1199"/>
                      <a:pt x="602" y="1199"/>
                    </a:cubicBezTo>
                    <a:cubicBezTo>
                      <a:pt x="604" y="1199"/>
                      <a:pt x="606" y="1199"/>
                      <a:pt x="608" y="1199"/>
                    </a:cubicBezTo>
                    <a:cubicBezTo>
                      <a:pt x="940" y="1195"/>
                      <a:pt x="1205" y="923"/>
                      <a:pt x="1202" y="592"/>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8" name="Google Shape;132;p4"/>
              <p:cNvSpPr/>
              <p:nvPr/>
            </p:nvSpPr>
            <p:spPr>
              <a:xfrm rot="5400000">
                <a:off x="917264" y="795764"/>
                <a:ext cx="77953" cy="77562"/>
              </a:xfrm>
              <a:custGeom>
                <a:avLst/>
                <a:rect l="l" t="t" r="r" b="b"/>
                <a:pathLst>
                  <a:path w="1206" h="1200">
                    <a:moveTo>
                      <a:pt x="604" y="1"/>
                    </a:moveTo>
                    <a:cubicBezTo>
                      <a:pt x="602" y="1"/>
                      <a:pt x="600" y="1"/>
                      <a:pt x="598" y="1"/>
                    </a:cubicBezTo>
                    <a:cubicBezTo>
                      <a:pt x="267" y="5"/>
                      <a:pt x="1" y="276"/>
                      <a:pt x="5" y="605"/>
                    </a:cubicBezTo>
                    <a:cubicBezTo>
                      <a:pt x="8" y="934"/>
                      <a:pt x="276" y="1199"/>
                      <a:pt x="603" y="1199"/>
                    </a:cubicBezTo>
                    <a:cubicBezTo>
                      <a:pt x="604" y="1199"/>
                      <a:pt x="606" y="1199"/>
                      <a:pt x="608" y="1199"/>
                    </a:cubicBezTo>
                    <a:cubicBezTo>
                      <a:pt x="940" y="1195"/>
                      <a:pt x="1206" y="927"/>
                      <a:pt x="1202" y="595"/>
                    </a:cubicBezTo>
                    <a:cubicBezTo>
                      <a:pt x="1199" y="265"/>
                      <a:pt x="933"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39" name="Google Shape;133;p4"/>
              <p:cNvSpPr/>
              <p:nvPr/>
            </p:nvSpPr>
            <p:spPr>
              <a:xfrm rot="5400000">
                <a:off x="914937" y="545819"/>
                <a:ext cx="77953" cy="77433"/>
              </a:xfrm>
              <a:custGeom>
                <a:avLst/>
                <a:rect l="l" t="t" r="r" b="b"/>
                <a:pathLst>
                  <a:path w="1206" h="1198">
                    <a:moveTo>
                      <a:pt x="600" y="0"/>
                    </a:moveTo>
                    <a:cubicBezTo>
                      <a:pt x="598" y="0"/>
                      <a:pt x="596" y="0"/>
                      <a:pt x="594" y="0"/>
                    </a:cubicBezTo>
                    <a:cubicBezTo>
                      <a:pt x="265" y="3"/>
                      <a:pt x="0" y="276"/>
                      <a:pt x="3" y="605"/>
                    </a:cubicBezTo>
                    <a:cubicBezTo>
                      <a:pt x="7" y="934"/>
                      <a:pt x="272" y="1198"/>
                      <a:pt x="600" y="1198"/>
                    </a:cubicBezTo>
                    <a:cubicBezTo>
                      <a:pt x="603" y="1198"/>
                      <a:pt x="605" y="1198"/>
                      <a:pt x="608" y="1198"/>
                    </a:cubicBezTo>
                    <a:cubicBezTo>
                      <a:pt x="939" y="1195"/>
                      <a:pt x="1205" y="926"/>
                      <a:pt x="1201" y="594"/>
                    </a:cubicBezTo>
                    <a:cubicBezTo>
                      <a:pt x="1198" y="264"/>
                      <a:pt x="930" y="0"/>
                      <a:pt x="600"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0" name="Google Shape;134;p4"/>
              <p:cNvSpPr/>
              <p:nvPr/>
            </p:nvSpPr>
            <p:spPr>
              <a:xfrm rot="5400000">
                <a:off x="1112332" y="794213"/>
                <a:ext cx="77953" cy="77303"/>
              </a:xfrm>
              <a:custGeom>
                <a:avLst/>
                <a:rect l="l" t="t" r="r" b="b"/>
                <a:pathLst>
                  <a:path w="1206" h="1196">
                    <a:moveTo>
                      <a:pt x="600" y="1"/>
                    </a:moveTo>
                    <a:cubicBezTo>
                      <a:pt x="598" y="1"/>
                      <a:pt x="597" y="1"/>
                      <a:pt x="595" y="1"/>
                    </a:cubicBezTo>
                    <a:cubicBezTo>
                      <a:pt x="266" y="1"/>
                      <a:pt x="0" y="273"/>
                      <a:pt x="4" y="605"/>
                    </a:cubicBezTo>
                    <a:cubicBezTo>
                      <a:pt x="7" y="932"/>
                      <a:pt x="273" y="1195"/>
                      <a:pt x="602" y="1195"/>
                    </a:cubicBezTo>
                    <a:cubicBezTo>
                      <a:pt x="604" y="1195"/>
                      <a:pt x="606" y="1195"/>
                      <a:pt x="608" y="1195"/>
                    </a:cubicBezTo>
                    <a:cubicBezTo>
                      <a:pt x="939" y="1195"/>
                      <a:pt x="1205" y="923"/>
                      <a:pt x="1201" y="592"/>
                    </a:cubicBezTo>
                    <a:cubicBezTo>
                      <a:pt x="1198" y="265"/>
                      <a:pt x="930" y="1"/>
                      <a:pt x="600"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1" name="Google Shape;135;p4"/>
              <p:cNvSpPr/>
              <p:nvPr/>
            </p:nvSpPr>
            <p:spPr>
              <a:xfrm rot="5400000">
                <a:off x="1109876" y="543815"/>
                <a:ext cx="77888" cy="77497"/>
              </a:xfrm>
              <a:custGeom>
                <a:avLst/>
                <a:rect l="l" t="t" r="r" b="b"/>
                <a:pathLst>
                  <a:path w="1205" h="1199">
                    <a:moveTo>
                      <a:pt x="604" y="1"/>
                    </a:moveTo>
                    <a:cubicBezTo>
                      <a:pt x="602" y="1"/>
                      <a:pt x="600" y="1"/>
                      <a:pt x="598" y="1"/>
                    </a:cubicBezTo>
                    <a:cubicBezTo>
                      <a:pt x="266" y="4"/>
                      <a:pt x="1" y="272"/>
                      <a:pt x="4" y="604"/>
                    </a:cubicBezTo>
                    <a:cubicBezTo>
                      <a:pt x="7" y="933"/>
                      <a:pt x="279" y="1198"/>
                      <a:pt x="608" y="1198"/>
                    </a:cubicBezTo>
                    <a:cubicBezTo>
                      <a:pt x="940" y="1195"/>
                      <a:pt x="1205" y="923"/>
                      <a:pt x="1202" y="591"/>
                    </a:cubicBezTo>
                    <a:cubicBezTo>
                      <a:pt x="1198" y="265"/>
                      <a:pt x="929" y="1"/>
                      <a:pt x="604"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2" name="Google Shape;136;p4"/>
              <p:cNvSpPr/>
              <p:nvPr/>
            </p:nvSpPr>
            <p:spPr>
              <a:xfrm rot="5400000">
                <a:off x="1307400" y="792209"/>
                <a:ext cx="77888" cy="77497"/>
              </a:xfrm>
              <a:custGeom>
                <a:avLst/>
                <a:rect l="l" t="t" r="r" b="b"/>
                <a:pathLst>
                  <a:path w="1205" h="1199">
                    <a:moveTo>
                      <a:pt x="603" y="0"/>
                    </a:moveTo>
                    <a:cubicBezTo>
                      <a:pt x="601" y="0"/>
                      <a:pt x="599" y="0"/>
                      <a:pt x="597" y="0"/>
                    </a:cubicBezTo>
                    <a:cubicBezTo>
                      <a:pt x="265" y="4"/>
                      <a:pt x="0" y="273"/>
                      <a:pt x="3" y="605"/>
                    </a:cubicBezTo>
                    <a:cubicBezTo>
                      <a:pt x="6" y="934"/>
                      <a:pt x="275" y="1198"/>
                      <a:pt x="600" y="1198"/>
                    </a:cubicBezTo>
                    <a:cubicBezTo>
                      <a:pt x="602" y="1198"/>
                      <a:pt x="604" y="1198"/>
                      <a:pt x="607" y="1198"/>
                    </a:cubicBezTo>
                    <a:cubicBezTo>
                      <a:pt x="939" y="1195"/>
                      <a:pt x="1204" y="923"/>
                      <a:pt x="1201" y="594"/>
                    </a:cubicBezTo>
                    <a:cubicBezTo>
                      <a:pt x="1198" y="264"/>
                      <a:pt x="932"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3" name="Google Shape;137;p4"/>
              <p:cNvSpPr/>
              <p:nvPr/>
            </p:nvSpPr>
            <p:spPr>
              <a:xfrm rot="5400000">
                <a:off x="1305137" y="542005"/>
                <a:ext cx="77759" cy="77497"/>
              </a:xfrm>
              <a:custGeom>
                <a:avLst/>
                <a:rect l="l" t="t" r="r" b="b"/>
                <a:pathLst>
                  <a:path w="1203" h="1199">
                    <a:moveTo>
                      <a:pt x="601" y="1"/>
                    </a:moveTo>
                    <a:cubicBezTo>
                      <a:pt x="599" y="1"/>
                      <a:pt x="597" y="1"/>
                      <a:pt x="595" y="1"/>
                    </a:cubicBezTo>
                    <a:cubicBezTo>
                      <a:pt x="267" y="4"/>
                      <a:pt x="1" y="273"/>
                      <a:pt x="1" y="605"/>
                    </a:cubicBezTo>
                    <a:cubicBezTo>
                      <a:pt x="4" y="935"/>
                      <a:pt x="273" y="1199"/>
                      <a:pt x="602" y="1199"/>
                    </a:cubicBezTo>
                    <a:cubicBezTo>
                      <a:pt x="604" y="1199"/>
                      <a:pt x="606" y="1199"/>
                      <a:pt x="608" y="1199"/>
                    </a:cubicBezTo>
                    <a:cubicBezTo>
                      <a:pt x="936" y="1195"/>
                      <a:pt x="1202" y="923"/>
                      <a:pt x="1198" y="595"/>
                    </a:cubicBezTo>
                    <a:cubicBezTo>
                      <a:pt x="1195" y="265"/>
                      <a:pt x="930" y="1"/>
                      <a:pt x="601" y="1"/>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4" name="Google Shape;138;p4"/>
              <p:cNvSpPr/>
              <p:nvPr/>
            </p:nvSpPr>
            <p:spPr>
              <a:xfrm rot="5400000">
                <a:off x="1502597" y="790335"/>
                <a:ext cx="77759" cy="77497"/>
              </a:xfrm>
              <a:custGeom>
                <a:avLst/>
                <a:rect l="l" t="t" r="r" b="b"/>
                <a:pathLst>
                  <a:path w="1203" h="1199">
                    <a:moveTo>
                      <a:pt x="602" y="0"/>
                    </a:moveTo>
                    <a:cubicBezTo>
                      <a:pt x="600" y="0"/>
                      <a:pt x="597" y="0"/>
                      <a:pt x="595" y="0"/>
                    </a:cubicBezTo>
                    <a:cubicBezTo>
                      <a:pt x="267" y="4"/>
                      <a:pt x="1" y="275"/>
                      <a:pt x="4" y="607"/>
                    </a:cubicBezTo>
                    <a:cubicBezTo>
                      <a:pt x="4" y="934"/>
                      <a:pt x="273" y="1198"/>
                      <a:pt x="603" y="1198"/>
                    </a:cubicBezTo>
                    <a:cubicBezTo>
                      <a:pt x="605" y="1198"/>
                      <a:pt x="607" y="1198"/>
                      <a:pt x="609" y="1198"/>
                    </a:cubicBezTo>
                    <a:cubicBezTo>
                      <a:pt x="937" y="1195"/>
                      <a:pt x="1203" y="926"/>
                      <a:pt x="1199" y="594"/>
                    </a:cubicBezTo>
                    <a:cubicBezTo>
                      <a:pt x="1199" y="265"/>
                      <a:pt x="931" y="0"/>
                      <a:pt x="602"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p>
            </p:txBody>
          </p:sp>
          <p:sp>
            <p:nvSpPr>
              <p:cNvPr id="45" name="Google Shape;139;p4"/>
              <p:cNvSpPr/>
              <p:nvPr/>
            </p:nvSpPr>
            <p:spPr>
              <a:xfrm rot="5400000">
                <a:off x="1500205" y="540195"/>
                <a:ext cx="77888" cy="77497"/>
              </a:xfrm>
              <a:custGeom>
                <a:avLst/>
                <a:rect l="l" t="t" r="r" b="b"/>
                <a:pathLst>
                  <a:path w="1205" h="1199">
                    <a:moveTo>
                      <a:pt x="603" y="0"/>
                    </a:moveTo>
                    <a:cubicBezTo>
                      <a:pt x="601" y="0"/>
                      <a:pt x="599" y="0"/>
                      <a:pt x="597" y="0"/>
                    </a:cubicBezTo>
                    <a:cubicBezTo>
                      <a:pt x="265" y="4"/>
                      <a:pt x="0" y="276"/>
                      <a:pt x="3" y="608"/>
                    </a:cubicBezTo>
                    <a:cubicBezTo>
                      <a:pt x="7" y="934"/>
                      <a:pt x="273" y="1199"/>
                      <a:pt x="601" y="1199"/>
                    </a:cubicBezTo>
                    <a:cubicBezTo>
                      <a:pt x="603" y="1199"/>
                      <a:pt x="605" y="1199"/>
                      <a:pt x="607" y="1199"/>
                    </a:cubicBezTo>
                    <a:cubicBezTo>
                      <a:pt x="939" y="1195"/>
                      <a:pt x="1204" y="926"/>
                      <a:pt x="1201" y="594"/>
                    </a:cubicBezTo>
                    <a:cubicBezTo>
                      <a:pt x="1198" y="265"/>
                      <a:pt x="929" y="0"/>
                      <a:pt x="603" y="0"/>
                    </a:cubicBezTo>
                    <a:close/>
                  </a:path>
                </a:pathLst>
              </a:custGeom>
              <a:solidFill>
                <a:schemeClr val="accent1"/>
              </a:solidFill>
              <a:ln>
                <a:noFill/>
              </a:ln>
            </p:spPr>
            <p:txBody>
              <a:bodyPr wrap="square" lIns="91425" tIns="91425" rIns="91425" bIns="91425" anchor="ctr">
                <a:noAutofit/>
              </a:bodyPr>
              <a:lstStyle/>
              <a:p>
                <a:pPr marL="0" indent="0" algn="l" rtl="0">
                  <a:spcBef>
                    <a:spcPts val="0"/>
                  </a:spcBef>
                  <a:spcAft>
                    <a:spcPts val="0"/>
                  </a:spcAft>
                  <a:buNone/>
                </a:pPr>
                <a:endParaRPr dirty="0"/>
              </a:p>
            </p:txBody>
          </p:sp>
        </p:grpSp>
      </p:grpSp>
      <p:sp>
        <p:nvSpPr>
          <p:cNvPr id="46" name="Текстов контейнер 4"/>
          <p:cNvSpPr>
            <a:spLocks noGrp="1" noEditPoints="1"/>
          </p:cNvSpPr>
          <p:nvPr>
            <p:ph type="body" sz="quarter" idx="14" hasCustomPrompt="1"/>
          </p:nvPr>
        </p:nvSpPr>
        <p:spPr>
          <a:xfrm>
            <a:off x="6184200" y="2874963"/>
            <a:ext cx="5286375" cy="1773237"/>
          </a:xfrm>
        </p:spPr>
        <p:txBody>
          <a:bodyPr>
            <a:normAutofit/>
          </a:bodyPr>
          <a:lstStyle>
            <a:lvl1pPr marL="0" indent="0">
              <a:buNone/>
              <a:defRPr sz="1600">
                <a:solidFill>
                  <a:schemeClr val="tx1">
                    <a:lumMod val="50000"/>
                  </a:schemeClr>
                </a:solidFill>
              </a:defRPr>
            </a:lvl1pPr>
          </a:lstStyle>
          <a:p>
            <a:pPr lvl="0"/>
            <a:r>
              <a:rPr lang="en-US"/>
              <a:t>Click to edit Master text styles</a:t>
            </a:r>
          </a:p>
        </p:txBody>
      </p:sp>
      <p:sp>
        <p:nvSpPr>
          <p:cNvPr id="47" name="Заглавие 1"/>
          <p:cNvSpPr>
            <a:spLocks noGrp="1" noEditPoints="1"/>
          </p:cNvSpPr>
          <p:nvPr>
            <p:ph type="ctrTitle" hasCustomPrompt="1"/>
          </p:nvPr>
        </p:nvSpPr>
        <p:spPr>
          <a:xfrm>
            <a:off x="3039052" y="1790700"/>
            <a:ext cx="6113896" cy="665472"/>
          </a:xfrm>
          <a:solidFill>
            <a:schemeClr val="accent1">
              <a:lumMod val="75000"/>
            </a:schemeClr>
          </a:solidFill>
        </p:spPr>
        <p:txBody>
          <a:bodyPr anchor="ctr">
            <a:noAutofit/>
          </a:bodyPr>
          <a:lstStyle>
            <a:lvl1pPr algn="ctr">
              <a:defRPr sz="3200" b="1">
                <a:solidFill>
                  <a:schemeClr val="tx1"/>
                </a:solidFill>
              </a:defRPr>
            </a:lvl1pPr>
          </a:lstStyle>
          <a:p>
            <a:r>
              <a:rPr lang="en-US"/>
              <a:t>Click to edit Master title style</a:t>
            </a:r>
          </a:p>
        </p:txBody>
      </p:sp>
    </p:spTree>
  </p:cSld>
  <p:clrMapOvr>
    <a:masterClrMapping/>
  </p:clrMapOvr>
  <p:hf dt="0" sldNum="0" hdr="0" ftr="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p:bgPr>
    </p:bg>
    <p:spTree>
      <p:nvGrpSpPr>
        <p:cNvPr id="1" name=""/>
        <p:cNvGrpSpPr/>
        <p:nvPr/>
      </p:nvGrpSpPr>
      <p:grpSpPr>
        <a:xfrm>
          <a:off x="0" y="0"/>
          <a:ext cx="0" cy="0"/>
          <a:chOff x="0" y="0"/>
          <a:chExt cx="0" cy="0"/>
        </a:xfrm>
      </p:grpSpPr>
      <p:sp>
        <p:nvSpPr>
          <p:cNvPr id="4" name="Контейнер за дата 3"/>
          <p:cNvSpPr>
            <a:spLocks noGrp="1" noEditPoints="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B7ED9-F57E-4011-AACC-D73E6795F401}" type="datetimeFigureOut">
              <a:rPr lang="en-US" smtClean="0"/>
              <a:t>4/27/2023</a:t>
            </a:fld>
            <a:endParaRPr lang="en-US"/>
          </a:p>
        </p:txBody>
      </p:sp>
      <p:sp>
        <p:nvSpPr>
          <p:cNvPr id="5" name="Контейнер за долния колонтитул 4"/>
          <p:cNvSpPr>
            <a:spLocks noGrp="1" noEditPoints="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Контейнер за заглавие 1"/>
          <p:cNvSpPr>
            <a:spLocks noGrp="1" noEditPoints="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8" name="Текстов контейнер 2"/>
          <p:cNvSpPr>
            <a:spLocks noGrp="1" noEditPoints="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7.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7.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2"/>
          <p:cNvSpPr>
            <a:spLocks noGrp="1" noEditPoints="1"/>
          </p:cNvSpPr>
          <p:nvPr>
            <p:ph type="title"/>
          </p:nvPr>
        </p:nvSpPr>
        <p:spPr>
          <a:xfrm>
            <a:off x="3569688" y="2633442"/>
            <a:ext cx="7772913" cy="1004871"/>
          </a:xfrm>
        </p:spPr>
        <p:txBody>
          <a:bodyPr>
            <a:normAutofit/>
          </a:bodyPr>
          <a:lstStyle/>
          <a:p>
            <a:r>
              <a:rPr lang="en-US" sz="4800" dirty="0"/>
              <a:t>Amateur Radio Repeaters</a:t>
            </a:r>
            <a:endParaRPr lang="bg-BG"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srcRect/>
          <a:stretch>
            <a:fillRect/>
          </a:stretch>
        </p:blipFill>
        <p:spPr>
          <a:xfrm>
            <a:off x="491686" y="70186"/>
            <a:ext cx="11475475" cy="687755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noEditPoints="1"/>
          </p:cNvSpPr>
          <p:nvPr>
            <p:ph type="body" sz="quarter" idx="13"/>
          </p:nvPr>
        </p:nvSpPr>
        <p:spPr>
          <a:xfrm>
            <a:off x="241739" y="273025"/>
            <a:ext cx="10850747" cy="6229770"/>
          </a:xfrm>
        </p:spPr>
        <p:txBody>
          <a:bodyPr/>
          <a:lstStyle/>
          <a:p>
            <a:pPr algn="ctr"/>
            <a:r>
              <a:rPr lang="en-US" sz="2800" b="1" i="1"/>
              <a:t>What is a repeater and when to use one?</a:t>
            </a:r>
          </a:p>
          <a:p>
            <a:pPr algn="l"/>
            <a:r>
              <a:rPr lang="en-US" sz="2000" b="1" i="1"/>
              <a:t>   A repeater consists of a transmitter and receiver on two different frequencies</a:t>
            </a:r>
            <a:r>
              <a:rPr lang="en-US" sz="2800" b="1" i="1"/>
              <a:t>  </a:t>
            </a:r>
            <a:r>
              <a:rPr lang="en-US" sz="2000" b="1" i="1"/>
              <a:t>enabling it to transmit and receive at the same time.  Now days it is usually all in the same box enabling the use of one antenna.  if this is the configuration you will also need a set of duplexers on the TX output and RX input of the repeater going to the antenna.</a:t>
            </a:r>
          </a:p>
          <a:p>
            <a:pPr algn="l"/>
            <a:r>
              <a:rPr lang="en-US" sz="2000" b="1" i="1"/>
              <a:t>Most mobile and handy talkies are relatively low power and have limited range.  The repeater is usually located on a tall tower or building resulting in wide area local coverage.  There are new digital modes that allow you worldwide communication.  i.e. DMR, D-star, Fusion.</a:t>
            </a:r>
          </a:p>
          <a:p>
            <a:pPr algn="l"/>
            <a:endParaRPr lang="en-US" sz="2000" b="1" i="1"/>
          </a:p>
          <a:p>
            <a:pPr algn="l"/>
            <a:endParaRPr lang="en-US" sz="2000" b="1" i="1"/>
          </a:p>
          <a:p>
            <a:pPr algn="l"/>
            <a:r>
              <a:rPr lang="en-US" sz="2000" b="1" i="1"/>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srcRect/>
          <a:stretch>
            <a:fillRect/>
          </a:stretch>
        </p:blipFill>
        <p:spPr>
          <a:xfrm>
            <a:off x="517222" y="837496"/>
            <a:ext cx="11290980" cy="480942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ов контейнер 2"/>
          <p:cNvSpPr>
            <a:spLocks noGrp="1" noEditPoints="1"/>
          </p:cNvSpPr>
          <p:nvPr>
            <p:ph type="body" sz="quarter" idx="13"/>
          </p:nvPr>
        </p:nvSpPr>
        <p:spPr>
          <a:xfrm>
            <a:off x="809039" y="727655"/>
            <a:ext cx="10450475" cy="4175039"/>
          </a:xfrm>
        </p:spPr>
        <p:txBody>
          <a:bodyPr>
            <a:normAutofit/>
          </a:bodyPr>
          <a:lstStyle/>
          <a:p>
            <a:pPr>
              <a:lnSpc>
                <a:spcPct val="150000"/>
              </a:lnSpc>
            </a:pPr>
            <a:r>
              <a:rPr lang="en-US" sz="2400" b="1" dirty="0"/>
              <a:t>BAARC Repeaters</a:t>
            </a:r>
          </a:p>
          <a:p>
            <a:pPr>
              <a:lnSpc>
                <a:spcPct val="150000"/>
              </a:lnSpc>
            </a:pPr>
            <a:r>
              <a:rPr lang="en-US" sz="2400" b="1" dirty="0"/>
              <a:t>	</a:t>
            </a:r>
            <a:r>
              <a:rPr lang="en-US" sz="2000" b="1" dirty="0"/>
              <a:t>146.31/91mhz		88.5 PL tone		Tiger Hill		analog</a:t>
            </a:r>
          </a:p>
          <a:p>
            <a:pPr>
              <a:lnSpc>
                <a:spcPct val="150000"/>
              </a:lnSpc>
            </a:pPr>
            <a:r>
              <a:rPr lang="en-US" sz="2000" b="1" dirty="0"/>
              <a:t>	145.45/144.85mhz               ?			KC5JKQ QTH		digital</a:t>
            </a:r>
          </a:p>
          <a:p>
            <a:pPr>
              <a:lnSpc>
                <a:spcPct val="150000"/>
              </a:lnSpc>
            </a:pPr>
            <a:r>
              <a:rPr lang="en-US" sz="2000" b="1" dirty="0"/>
              <a:t>	443.600/100mhz	       ?			Hilton Garden Inn	Fusion	</a:t>
            </a:r>
          </a:p>
          <a:p>
            <a:pPr>
              <a:lnSpc>
                <a:spcPct val="150000"/>
              </a:lnSpc>
            </a:pPr>
            <a:r>
              <a:rPr lang="en-US" sz="2000" b="1" dirty="0"/>
              <a:t>	444.00/900mhz 	none			Tiger Hill		analog</a:t>
            </a:r>
          </a:p>
          <a:p>
            <a:pPr>
              <a:lnSpc>
                <a:spcPct val="150000"/>
              </a:lnSpc>
            </a:pPr>
            <a:r>
              <a:rPr lang="en-US" sz="2400" b="1" dirty="0"/>
              <a:t>	</a:t>
            </a:r>
            <a:r>
              <a:rPr lang="en-US" sz="2000" b="1" dirty="0"/>
              <a:t>442.600/100mhz				Asbury Church	D-Star</a:t>
            </a:r>
            <a:r>
              <a:rPr lang="en-US" sz="2400" b="1" dirty="0"/>
              <a:t>	</a:t>
            </a:r>
          </a:p>
          <a:p>
            <a:pPr>
              <a:lnSpc>
                <a:spcPct val="150000"/>
              </a:lnSpc>
            </a:pPr>
            <a:r>
              <a:rPr lang="en-US" sz="2400" b="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noEditPoints="1"/>
          </p:cNvSpPr>
          <p:nvPr>
            <p:ph type="body" sz="quarter" idx="13"/>
          </p:nvPr>
        </p:nvSpPr>
        <p:spPr>
          <a:xfrm>
            <a:off x="441875" y="687702"/>
            <a:ext cx="9356396" cy="5482596"/>
          </a:xfrm>
        </p:spPr>
        <p:txBody>
          <a:bodyPr/>
          <a:lstStyle/>
          <a:p>
            <a:endParaRPr lang="en-US" sz="1800"/>
          </a:p>
          <a:p>
            <a:r>
              <a:rPr lang="en-US" sz="2000"/>
              <a:t>How to you contact someone on a repeater</a:t>
            </a:r>
            <a:r>
              <a:rPr lang="en-US" sz="2000"/>
              <a:t>?</a:t>
            </a:r>
          </a:p>
          <a:p>
            <a:endParaRPr lang="en-US" sz="2000"/>
          </a:p>
          <a:p>
            <a:r>
              <a:rPr lang="en-US" sz="2000"/>
              <a:t>1. Listen before you transmit.  Then put out your call and the repeater freq,</a:t>
            </a:r>
          </a:p>
          <a:p>
            <a:r>
              <a:rPr lang="en-US" sz="2000"/>
              <a:t>	i.e.  this WB5UUW (mobile) listening on .91 </a:t>
            </a:r>
          </a:p>
          <a:p>
            <a:r>
              <a:rPr lang="en-US" sz="2000"/>
              <a:t>	       or W5BM are you on freq.? this is WB5UUW</a:t>
            </a:r>
          </a:p>
          <a:p>
            <a:r>
              <a:rPr lang="en-US" sz="2000"/>
              <a:t> 2.  You do not have to ID on every transmission.  Just every 10 minutes </a:t>
            </a:r>
          </a:p>
          <a:p>
            <a:r>
              <a:rPr lang="en-US" sz="2000"/>
              <a:t>       and then at the end of your QSO.</a:t>
            </a:r>
          </a:p>
          <a:p>
            <a:r>
              <a:rPr lang="en-US" sz="2000"/>
              <a:t>3.   If you want to join in a QSO in progress, say "break" between transmissions</a:t>
            </a:r>
          </a:p>
          <a:p>
            <a:r>
              <a:rPr lang="en-US" sz="2000"/>
              <a:t>       and wait till they invite you to join in.  Wait till you hear the timer "beep" on</a:t>
            </a:r>
          </a:p>
          <a:p>
            <a:r>
              <a:rPr lang="en-US" sz="2000"/>
              <a:t>       each transmission.  Otherwise the repeater will time out at the end of</a:t>
            </a:r>
          </a:p>
          <a:p>
            <a:r>
              <a:rPr lang="en-US" sz="2000"/>
              <a:t>       three minutes.  And it will be a few minutes before the repeater resets to</a:t>
            </a:r>
          </a:p>
          <a:p>
            <a:r>
              <a:rPr lang="en-US" sz="2000"/>
              <a:t>       allow continued use.  The repeater will ID in morse code when it resets</a:t>
            </a:r>
          </a:p>
          <a:p>
            <a:r>
              <a:rPr lang="en-US" sz="2000"/>
              <a:t>        and every ten minutes when it is active. i.e. de W5DRZ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noEditPoints="1"/>
          </p:cNvSpPr>
          <p:nvPr>
            <p:ph type="body" sz="quarter" idx="13"/>
          </p:nvPr>
        </p:nvSpPr>
        <p:spPr>
          <a:xfrm>
            <a:off x="120082" y="246340"/>
            <a:ext cx="10850747" cy="6069662"/>
          </a:xfrm>
        </p:spPr>
        <p:txBody>
          <a:bodyPr/>
          <a:lstStyle/>
          <a:p>
            <a:r>
              <a:rPr lang="en-US" sz="2000"/>
              <a:t>  4.  Doubling</a:t>
            </a:r>
          </a:p>
          <a:p>
            <a:r>
              <a:rPr lang="en-US" sz="2000"/>
              <a:t>	If you are in a round table discussion using a repeater, to avoid 'doubling' (two or </a:t>
            </a:r>
          </a:p>
          <a:p>
            <a:r>
              <a:rPr lang="en-US" sz="2000"/>
              <a:t>             more stations talking at the same time), make sure at the end of your over to hand </a:t>
            </a:r>
          </a:p>
          <a:p>
            <a:r>
              <a:rPr lang="en-US" sz="2000"/>
              <a:t>             it to the next operator.</a:t>
            </a:r>
          </a:p>
          <a:p>
            <a:endParaRPr lang="en-US" sz="2000"/>
          </a:p>
          <a:p>
            <a:r>
              <a:rPr lang="en-US" sz="2000"/>
              <a:t>             Example: W5BM to take it this is WB5UUW. If you don't do this it will end up in total </a:t>
            </a:r>
          </a:p>
          <a:p>
            <a:r>
              <a:rPr lang="en-US" sz="2000"/>
              <a:t>             confusion as to whose turn it is.</a:t>
            </a:r>
          </a:p>
          <a:p>
            <a:r>
              <a:rPr lang="en-US" sz="2000"/>
              <a:t>  </a:t>
            </a:r>
          </a:p>
          <a:p>
            <a:r>
              <a:rPr lang="en-US" sz="2000"/>
              <a:t>5. Signal Reports</a:t>
            </a:r>
          </a:p>
          <a:p>
            <a:r>
              <a:rPr lang="en-US" sz="2000"/>
              <a:t>         The only valid signal report that can be given on a repeater is to indicate that incoming</a:t>
            </a:r>
          </a:p>
          <a:p>
            <a:r>
              <a:rPr lang="en-US" sz="2000"/>
              <a:t>          signal you are listening to is fully quietened. This means that there is no back ground</a:t>
            </a:r>
          </a:p>
          <a:p>
            <a:r>
              <a:rPr lang="en-US" sz="2000"/>
              <a:t>          noise on the persons signal can be heard. Remember that the signal strength on your</a:t>
            </a:r>
          </a:p>
          <a:p>
            <a:r>
              <a:rPr lang="en-US" sz="2000"/>
              <a:t>          radio is not an indication of the other persons signal but is an reading of how well you</a:t>
            </a:r>
          </a:p>
          <a:p>
            <a:r>
              <a:rPr lang="en-US" sz="2000"/>
              <a:t>          can hear the repeaters output.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noEditPoints="1"/>
          </p:cNvSpPr>
          <p:nvPr>
            <p:ph type="body" sz="quarter" idx="13"/>
          </p:nvPr>
        </p:nvSpPr>
        <p:spPr>
          <a:xfrm>
            <a:off x="468560" y="520922"/>
            <a:ext cx="9943462" cy="5816156"/>
          </a:xfrm>
        </p:spPr>
        <p:txBody>
          <a:bodyPr/>
          <a:lstStyle/>
          <a:p>
            <a:r>
              <a:rPr sz="2000"/>
              <a:t>Some Common Q Codes Heard on Repeaters</a:t>
            </a:r>
          </a:p>
          <a:p>
            <a:endParaRPr sz="2000"/>
          </a:p>
          <a:p>
            <a:r>
              <a:rPr sz="2000"/>
              <a:t>    QTH - What is your location? Or my location is</a:t>
            </a:r>
          </a:p>
          <a:p>
            <a:r>
              <a:rPr sz="2000"/>
              <a:t>    QSL - I understand or can you acknowledge receipt</a:t>
            </a:r>
          </a:p>
          <a:p>
            <a:r>
              <a:rPr sz="2000"/>
              <a:t>    QSY - I am changing frequency to, or can you change frequency to</a:t>
            </a:r>
          </a:p>
          <a:p>
            <a:r>
              <a:rPr sz="2000"/>
              <a:t>    QRZ - Who is calling me?</a:t>
            </a:r>
          </a:p>
          <a:p>
            <a:r>
              <a:rPr sz="2000"/>
              <a:t>    QRT - I am finished transmitting or please stop transmitting</a:t>
            </a:r>
          </a:p>
          <a:p>
            <a:r>
              <a:rPr sz="2000"/>
              <a:t>    QSO - Can you communicate Or I can communicate</a:t>
            </a:r>
          </a:p>
          <a:p>
            <a:r>
              <a:rPr sz="2000"/>
              <a:t>    QRM - I am experiencing interference (man made)</a:t>
            </a:r>
          </a:p>
          <a:p>
            <a:r>
              <a:rPr sz="2000"/>
              <a:t>    QRN - I am experiencing interference (natural)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noEditPoints="1"/>
          </p:cNvSpPr>
          <p:nvPr>
            <p:ph type="body" sz="quarter" idx="13"/>
          </p:nvPr>
        </p:nvSpPr>
        <p:spPr>
          <a:xfrm>
            <a:off x="135000" y="273025"/>
            <a:ext cx="10650611" cy="6509961"/>
          </a:xfrm>
        </p:spPr>
        <p:txBody>
          <a:bodyPr/>
          <a:lstStyle/>
          <a:p>
            <a:endParaRPr lang="en-US" sz="2000"/>
          </a:p>
          <a:p>
            <a:endParaRPr lang="en-US" sz="2000"/>
          </a:p>
        </p:txBody>
      </p:sp>
      <p:sp>
        <p:nvSpPr>
          <p:cNvPr id="5" name="TextBox 4"/>
          <p:cNvSpPr txBox="1"/>
          <p:nvPr/>
        </p:nvSpPr>
        <p:spPr>
          <a:xfrm flipH="1">
            <a:off x="473089" y="446009"/>
            <a:ext cx="9974431" cy="3501210"/>
          </a:xfrm>
          <a:prstGeom prst="rect">
            <a:avLst/>
          </a:prstGeom>
          <a:noFill/>
        </p:spPr>
        <p:txBody>
          <a:bodyPr wrap="square" rtlCol="0">
            <a:spAutoFit/>
          </a:bodyPr>
          <a:lstStyle/>
          <a:p>
            <a:pPr algn="ctr"/>
            <a:r>
              <a:rPr lang="en-US" sz="2400">
                <a:solidFill>
                  <a:srgbClr val="FF0000"/>
                </a:solidFill>
              </a:rPr>
              <a:t>THINGS NOT TO DO ON A REPEATER</a:t>
            </a:r>
          </a:p>
          <a:p>
            <a:pPr algn="ctr"/>
            <a:endParaRPr lang="en-US" sz="2000">
              <a:solidFill>
                <a:srgbClr val="FF0000"/>
              </a:solidFill>
            </a:endParaRPr>
          </a:p>
          <a:p>
            <a:pPr algn="l"/>
            <a:r>
              <a:rPr lang="en-US" sz="2000">
                <a:solidFill>
                  <a:srgbClr val="FF0000"/>
                </a:solidFill>
              </a:rPr>
              <a:t>1. Don't use 11 meter lingo.  We are hams now. :)  We don't use handles either.  </a:t>
            </a:r>
          </a:p>
          <a:p>
            <a:pPr algn="l"/>
            <a:endParaRPr lang="en-US" sz="2000">
              <a:solidFill>
                <a:srgbClr val="FF0000"/>
              </a:solidFill>
            </a:endParaRPr>
          </a:p>
          <a:p>
            <a:pPr algn="l"/>
            <a:r>
              <a:rPr lang="en-US" sz="2000">
                <a:solidFill>
                  <a:srgbClr val="FF0000"/>
                </a:solidFill>
              </a:rPr>
              <a:t>2. Be mindful of your transmit button, be it on your mobile mic or the talkie on your hip.</a:t>
            </a:r>
          </a:p>
          <a:p>
            <a:pPr algn="l"/>
            <a:r>
              <a:rPr lang="en-US" sz="2000">
                <a:solidFill>
                  <a:srgbClr val="FF0000"/>
                </a:solidFill>
              </a:rPr>
              <a:t>    We don't want to have to get out the direction finding equipment to find out who is </a:t>
            </a:r>
          </a:p>
          <a:p>
            <a:pPr algn="l"/>
            <a:r>
              <a:rPr lang="en-US" sz="2000">
                <a:solidFill>
                  <a:srgbClr val="FF0000"/>
                </a:solidFill>
              </a:rPr>
              <a:t>    transmitting.  If you time out the repeater it will be a while before it resets and </a:t>
            </a:r>
          </a:p>
          <a:p>
            <a:pPr algn="l"/>
            <a:r>
              <a:rPr lang="en-US" sz="2000">
                <a:solidFill>
                  <a:srgbClr val="FF0000"/>
                </a:solidFill>
              </a:rPr>
              <a:t>    becomes available.</a:t>
            </a:r>
          </a:p>
          <a:p>
            <a:pPr algn="l"/>
            <a:endParaRPr lang="en-US" sz="2000">
              <a:solidFill>
                <a:srgbClr val="FF0000"/>
              </a:solidFill>
            </a:endParaRPr>
          </a:p>
          <a:p>
            <a:pPr algn="l"/>
            <a:r>
              <a:rPr lang="en-US" sz="2000">
                <a:solidFill>
                  <a:srgbClr val="FF0000"/>
                </a:solidFill>
              </a:rPr>
              <a:t>3. Don't talk directly into the mic.  This usually causes audio to be distorted from </a:t>
            </a:r>
          </a:p>
          <a:p>
            <a:pPr algn="l"/>
            <a:r>
              <a:rPr lang="en-US" sz="2000">
                <a:solidFill>
                  <a:srgbClr val="FF0000"/>
                </a:solidFill>
              </a:rPr>
              <a:t>    over modulating the RF output.  Talk across the mic. </a:t>
            </a:r>
          </a:p>
        </p:txBody>
      </p:sp>
    </p:spTree>
  </p:cSld>
  <p:clrMapOvr>
    <a:masterClrMapping/>
  </p:clrMapOvr>
</p:sld>
</file>

<file path=ppt/theme/theme1.xml><?xml version="1.0" encoding="utf-8"?>
<a:theme xmlns:a="http://schemas.openxmlformats.org/drawingml/2006/main" name="Midnight Neon">
  <a:themeElements>
    <a:clrScheme name="Midnight Neon Color">
      <a:dk1>
        <a:srgbClr val="FFFFFF"/>
      </a:dk1>
      <a:lt1>
        <a:srgbClr val="52FCE0"/>
      </a:lt1>
      <a:dk2>
        <a:srgbClr val="6B31C1"/>
      </a:dk2>
      <a:lt2>
        <a:srgbClr val="FF5FBA"/>
      </a:lt2>
      <a:accent1>
        <a:srgbClr val="FF9A8F"/>
      </a:accent1>
      <a:accent2>
        <a:srgbClr val="2C324E"/>
      </a:accent2>
      <a:accent3>
        <a:srgbClr val="2D2DC5"/>
      </a:accent3>
      <a:accent4>
        <a:srgbClr val="FF5F98"/>
      </a:accent4>
      <a:accent5>
        <a:srgbClr val="FFD28F"/>
      </a:accent5>
      <a:accent6>
        <a:srgbClr val="4FFFA3"/>
      </a:accent6>
      <a:hlink>
        <a:srgbClr val="FFFFFF"/>
      </a:hlink>
      <a:folHlink>
        <a:srgbClr val="0097A7"/>
      </a:folHlink>
    </a:clrScheme>
    <a:fontScheme name="По избор 9">
      <a:majorFont>
        <a:latin typeface="Gill Sans MT"/>
        <a:ea typeface=""/>
        <a:cs typeface=""/>
      </a:majorFont>
      <a:minorFont>
        <a:latin typeface="Arial"/>
        <a:ea typeface=""/>
        <a:cs typeface=""/>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ffice">
      <a:majorFont>
        <a:latin typeface="Calibri Light" panose="020F0302020204030204"/>
        <a:ea typeface=""/>
        <a:cs typeface=""/>
        <a:font script="Arab" typeface="Times New Roman"/>
        <a:font script="Armn" typeface="Arial"/>
        <a:font script="Beng" typeface="Vrinda"/>
        <a:font script="Bopo" typeface="Microsoft JhengHei"/>
        <a:font script="Cher" typeface="Plantagenet Cherokee"/>
        <a:font script="Deva" typeface="Mangal"/>
        <a:font script="Ethi" typeface="Nyala"/>
        <a:font script="Geor" typeface="Sylfaen"/>
        <a:font script="Gujr" typeface="Shruti"/>
        <a:font script="Guru" typeface="Raavi"/>
        <a:font script="Hang" typeface="맑은 고딕"/>
        <a:font script="Hebr" typeface="Times New Roman"/>
        <a:font script="Knda" typeface="Tunga"/>
        <a:font script="Khmr" typeface="MoolBoran"/>
        <a:font script="Laoo" typeface="DokChampa"/>
        <a:font script="Mlym" typeface="Kartika"/>
        <a:font script="Mong" typeface="Mongolian Baiti"/>
        <a:font script="Mymr" typeface="Myanmar Text"/>
        <a:font script="Orya" typeface="Kalinga"/>
        <a:font script="Sinh" typeface="Iskoola Pota"/>
        <a:font script="Syrc" typeface="Estrangelo Edessa"/>
        <a:font script="Taml" typeface="Latha"/>
        <a:font script="Telu" typeface="Gautami"/>
        <a:font script="Thaa" typeface="MV Boli"/>
        <a:font script="Thai" typeface="Angsana New"/>
        <a:font script="Tibt" typeface="Microsoft Himalaya"/>
        <a:font script="Cans" typeface="Euphemia"/>
        <a:font script="Yiii" typeface="Microsoft Yi Baiti"/>
        <a:font script="Osma" typeface="Ebrima"/>
        <a:font script="Tale" typeface="Microsoft Tai Le"/>
        <a:font script="Bugi" typeface="Leelawadee UI"/>
        <a:font script="Talu" typeface="Microsoft New Tai Lue"/>
        <a:font script="Tfng" typeface="Ebrima"/>
        <a:font script="Hans" typeface="等线 Light"/>
        <a:font script="Hant" typeface="新細明體"/>
        <a:font script="Java" typeface="Javanese Text"/>
        <a:font script="Nkoo" typeface="Ebrima"/>
        <a:font script="Phag" typeface="Phagspa"/>
        <a:font script="Syre" typeface="Estrangelo Edessa"/>
        <a:font script="Syrj" typeface="Estrangelo Edessa"/>
        <a:font script="Syrn" typeface="Estrangelo Edessa"/>
        <a:font script="Jpan" typeface="游ゴシック Light"/>
        <a:font script="Olck" typeface="Nirmala UI"/>
        <a:font script="Lisu" typeface="Segoe UI"/>
        <a:font script="Sora" typeface="Nirmala UI"/>
      </a:majorFont>
      <a:minorFont>
        <a:latin typeface="Calibri" panose="020F0502020204030204"/>
        <a:ea typeface=""/>
        <a:cs typeface=""/>
        <a:font script="Arab" typeface="Arial"/>
        <a:font script="Armn" typeface="Arial"/>
        <a:font script="Beng" typeface="Vrinda"/>
        <a:font script="Bopo" typeface="Microsoft JhengHei"/>
        <a:font script="Cher" typeface="Plantagenet Cherokee"/>
        <a:font script="Deva" typeface="Mangal"/>
        <a:font script="Ethi" typeface="Nyala"/>
        <a:font script="Geor" typeface="Sylfaen"/>
        <a:font script="Gujr" typeface="Shruti"/>
        <a:font script="Guru" typeface="Raavi"/>
        <a:font script="Hang" typeface="맑은 고딕"/>
        <a:font script="Hebr" typeface="Arial"/>
        <a:font script="Knda" typeface="Tunga"/>
        <a:font script="Khmr" typeface="DaunPenh"/>
        <a:font script="Laoo" typeface="DokChampa"/>
        <a:font script="Mlym" typeface="Kartika"/>
        <a:font script="Mong" typeface="Mongolian Baiti"/>
        <a:font script="Mymr" typeface="Myanmar Text"/>
        <a:font script="Orya" typeface="Kalinga"/>
        <a:font script="Sinh" typeface="Iskoola Pota"/>
        <a:font script="Syrc" typeface="Estrangelo Edessa"/>
        <a:font script="Taml" typeface="Latha"/>
        <a:font script="Telu" typeface="Gautami"/>
        <a:font script="Thaa" typeface="MV Boli"/>
        <a:font script="Thai" typeface="Cordia New"/>
        <a:font script="Tibt" typeface="Microsoft Himalaya"/>
        <a:font script="Cans" typeface="Euphemia"/>
        <a:font script="Yiii" typeface="Microsoft Yi Baiti"/>
        <a:font script="Osma" typeface="Ebrima"/>
        <a:font script="Tale" typeface="Microsoft Tai Le"/>
        <a:font script="Bugi" typeface="Leelawadee UI"/>
        <a:font script="Talu" typeface="Microsoft New Tai Lue"/>
        <a:font script="Tfng" typeface="Ebrima"/>
        <a:font script="Hans" typeface="等线"/>
        <a:font script="Hant" typeface="新細明體"/>
        <a:font script="Java" typeface="Javanese Text"/>
        <a:font script="Nkoo" typeface="Ebrima"/>
        <a:font script="Phag" typeface="Phagspa"/>
        <a:font script="Syre" typeface="Estrangelo Edessa"/>
        <a:font script="Syrj" typeface="Estrangelo Edessa"/>
        <a:font script="Syrn" typeface="Estrangelo Edessa"/>
        <a:font script="Jpan" typeface="游ゴシック"/>
        <a:font script="Olck" typeface="Nirmala UI"/>
        <a:font script="Lisu" typeface="Segoe UI"/>
        <a:font script="Sora" typeface="Nirmala UI"/>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270</Words>
  <Application>Microsoft Macintosh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Gill Sans MT</vt:lpstr>
      <vt:lpstr>Midnight Neon</vt:lpstr>
      <vt:lpstr>Presentation Title</vt:lpstr>
      <vt:lpstr>Presentation Content</vt:lpstr>
      <vt:lpstr>Name of the Slide</vt:lpstr>
      <vt:lpstr>Name of the Slide</vt:lpstr>
      <vt:lpstr>Name of the Slide</vt:lpstr>
      <vt:lpstr>Name of the Slide</vt:lpstr>
      <vt:lpstr>Name of the Slide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cp:lastModifiedBy>Microsoft Office User</cp:lastModifiedBy>
  <cp:revision>3</cp:revision>
  <dcterms:created xsi:type="dcterms:W3CDTF">2020-11-27T09:24:16Z</dcterms:created>
  <dcterms:modified xsi:type="dcterms:W3CDTF">2023-04-27T23:51:55Z</dcterms:modified>
</cp:coreProperties>
</file>